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2"/>
  </p:notesMasterIdLst>
  <p:sldIdLst>
    <p:sldId id="284" r:id="rId2"/>
    <p:sldId id="283" r:id="rId3"/>
    <p:sldId id="314" r:id="rId4"/>
    <p:sldId id="315" r:id="rId5"/>
    <p:sldId id="316" r:id="rId6"/>
    <p:sldId id="317" r:id="rId7"/>
    <p:sldId id="318" r:id="rId8"/>
    <p:sldId id="273" r:id="rId9"/>
    <p:sldId id="306" r:id="rId10"/>
    <p:sldId id="311" r:id="rId11"/>
    <p:sldId id="307" r:id="rId12"/>
    <p:sldId id="264" r:id="rId13"/>
    <p:sldId id="308" r:id="rId14"/>
    <p:sldId id="309" r:id="rId15"/>
    <p:sldId id="269" r:id="rId16"/>
    <p:sldId id="267" r:id="rId17"/>
    <p:sldId id="310" r:id="rId18"/>
    <p:sldId id="285" r:id="rId19"/>
    <p:sldId id="313" r:id="rId20"/>
    <p:sldId id="299" r:id="rId21"/>
    <p:sldId id="296" r:id="rId22"/>
    <p:sldId id="288" r:id="rId23"/>
    <p:sldId id="301" r:id="rId24"/>
    <p:sldId id="293" r:id="rId25"/>
    <p:sldId id="289" r:id="rId26"/>
    <p:sldId id="302" r:id="rId27"/>
    <p:sldId id="291" r:id="rId28"/>
    <p:sldId id="265" r:id="rId29"/>
    <p:sldId id="319" r:id="rId30"/>
    <p:sldId id="271"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Open Sans" panose="020B060603050402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84AE"/>
    <a:srgbClr val="7B93AD"/>
    <a:srgbClr val="D6D9E6"/>
    <a:srgbClr val="5574D7"/>
    <a:srgbClr val="1F6691"/>
    <a:srgbClr val="65C1FF"/>
    <a:srgbClr val="0044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50" autoAdjust="0"/>
    <p:restoredTop sz="67327" autoAdjust="0"/>
  </p:normalViewPr>
  <p:slideViewPr>
    <p:cSldViewPr snapToGrid="0">
      <p:cViewPr varScale="1">
        <p:scale>
          <a:sx n="58" d="100"/>
          <a:sy n="58" d="100"/>
        </p:scale>
        <p:origin x="1109"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eshe" userId="8c9353bd-79d0-4389-9181-967fa03e1b2f" providerId="ADAL" clId="{B5F9B77F-9F25-424D-B923-6DE17408DDD2}"/>
    <pc:docChg chg="modSld">
      <pc:chgData name="Yeshe" userId="8c9353bd-79d0-4389-9181-967fa03e1b2f" providerId="ADAL" clId="{B5F9B77F-9F25-424D-B923-6DE17408DDD2}" dt="2021-05-19T03:21:52.832" v="15" actId="6549"/>
      <pc:docMkLst>
        <pc:docMk/>
      </pc:docMkLst>
      <pc:sldChg chg="modNotesTx">
        <pc:chgData name="Yeshe" userId="8c9353bd-79d0-4389-9181-967fa03e1b2f" providerId="ADAL" clId="{B5F9B77F-9F25-424D-B923-6DE17408DDD2}" dt="2021-05-19T03:21:11.290" v="2" actId="6549"/>
        <pc:sldMkLst>
          <pc:docMk/>
          <pc:sldMk cId="604051873" sldId="264"/>
        </pc:sldMkLst>
      </pc:sldChg>
      <pc:sldChg chg="modNotesTx">
        <pc:chgData name="Yeshe" userId="8c9353bd-79d0-4389-9181-967fa03e1b2f" providerId="ADAL" clId="{B5F9B77F-9F25-424D-B923-6DE17408DDD2}" dt="2021-05-19T03:21:25.479" v="6" actId="6549"/>
        <pc:sldMkLst>
          <pc:docMk/>
          <pc:sldMk cId="3612346991" sldId="267"/>
        </pc:sldMkLst>
      </pc:sldChg>
      <pc:sldChg chg="modNotesTx">
        <pc:chgData name="Yeshe" userId="8c9353bd-79d0-4389-9181-967fa03e1b2f" providerId="ADAL" clId="{B5F9B77F-9F25-424D-B923-6DE17408DDD2}" dt="2021-05-19T03:21:21.631" v="5" actId="6549"/>
        <pc:sldMkLst>
          <pc:docMk/>
          <pc:sldMk cId="1062489837" sldId="269"/>
        </pc:sldMkLst>
      </pc:sldChg>
      <pc:sldChg chg="modNotesTx">
        <pc:chgData name="Yeshe" userId="8c9353bd-79d0-4389-9181-967fa03e1b2f" providerId="ADAL" clId="{B5F9B77F-9F25-424D-B923-6DE17408DDD2}" dt="2021-05-19T03:20:56.156" v="0" actId="6549"/>
        <pc:sldMkLst>
          <pc:docMk/>
          <pc:sldMk cId="2396342034" sldId="284"/>
        </pc:sldMkLst>
      </pc:sldChg>
      <pc:sldChg chg="modNotesTx">
        <pc:chgData name="Yeshe" userId="8c9353bd-79d0-4389-9181-967fa03e1b2f" providerId="ADAL" clId="{B5F9B77F-9F25-424D-B923-6DE17408DDD2}" dt="2021-05-19T03:21:31.088" v="8" actId="6549"/>
        <pc:sldMkLst>
          <pc:docMk/>
          <pc:sldMk cId="1106259913" sldId="285"/>
        </pc:sldMkLst>
      </pc:sldChg>
      <pc:sldChg chg="modNotesTx">
        <pc:chgData name="Yeshe" userId="8c9353bd-79d0-4389-9181-967fa03e1b2f" providerId="ADAL" clId="{B5F9B77F-9F25-424D-B923-6DE17408DDD2}" dt="2021-05-19T03:21:41.768" v="12" actId="6549"/>
        <pc:sldMkLst>
          <pc:docMk/>
          <pc:sldMk cId="3070132521" sldId="288"/>
        </pc:sldMkLst>
      </pc:sldChg>
      <pc:sldChg chg="modNotesTx">
        <pc:chgData name="Yeshe" userId="8c9353bd-79d0-4389-9181-967fa03e1b2f" providerId="ADAL" clId="{B5F9B77F-9F25-424D-B923-6DE17408DDD2}" dt="2021-05-19T03:21:50.513" v="14" actId="6549"/>
        <pc:sldMkLst>
          <pc:docMk/>
          <pc:sldMk cId="1919153195" sldId="289"/>
        </pc:sldMkLst>
      </pc:sldChg>
      <pc:sldChg chg="modNotesTx">
        <pc:chgData name="Yeshe" userId="8c9353bd-79d0-4389-9181-967fa03e1b2f" providerId="ADAL" clId="{B5F9B77F-9F25-424D-B923-6DE17408DDD2}" dt="2021-05-19T03:21:39.532" v="11" actId="6549"/>
        <pc:sldMkLst>
          <pc:docMk/>
          <pc:sldMk cId="441261601" sldId="296"/>
        </pc:sldMkLst>
      </pc:sldChg>
      <pc:sldChg chg="modNotesTx">
        <pc:chgData name="Yeshe" userId="8c9353bd-79d0-4389-9181-967fa03e1b2f" providerId="ADAL" clId="{B5F9B77F-9F25-424D-B923-6DE17408DDD2}" dt="2021-05-19T03:21:37.052" v="10" actId="6549"/>
        <pc:sldMkLst>
          <pc:docMk/>
          <pc:sldMk cId="1995558990" sldId="299"/>
        </pc:sldMkLst>
      </pc:sldChg>
      <pc:sldChg chg="modNotesTx">
        <pc:chgData name="Yeshe" userId="8c9353bd-79d0-4389-9181-967fa03e1b2f" providerId="ADAL" clId="{B5F9B77F-9F25-424D-B923-6DE17408DDD2}" dt="2021-05-19T03:21:45.445" v="13" actId="6549"/>
        <pc:sldMkLst>
          <pc:docMk/>
          <pc:sldMk cId="1039336962" sldId="301"/>
        </pc:sldMkLst>
      </pc:sldChg>
      <pc:sldChg chg="modNotesTx">
        <pc:chgData name="Yeshe" userId="8c9353bd-79d0-4389-9181-967fa03e1b2f" providerId="ADAL" clId="{B5F9B77F-9F25-424D-B923-6DE17408DDD2}" dt="2021-05-19T03:21:52.832" v="15" actId="6549"/>
        <pc:sldMkLst>
          <pc:docMk/>
          <pc:sldMk cId="2271143027" sldId="302"/>
        </pc:sldMkLst>
      </pc:sldChg>
      <pc:sldChg chg="modNotesTx">
        <pc:chgData name="Yeshe" userId="8c9353bd-79d0-4389-9181-967fa03e1b2f" providerId="ADAL" clId="{B5F9B77F-9F25-424D-B923-6DE17408DDD2}" dt="2021-05-19T03:21:07.660" v="1" actId="6549"/>
        <pc:sldMkLst>
          <pc:docMk/>
          <pc:sldMk cId="3224074084" sldId="307"/>
        </pc:sldMkLst>
      </pc:sldChg>
      <pc:sldChg chg="modNotesTx">
        <pc:chgData name="Yeshe" userId="8c9353bd-79d0-4389-9181-967fa03e1b2f" providerId="ADAL" clId="{B5F9B77F-9F25-424D-B923-6DE17408DDD2}" dt="2021-05-19T03:21:14.957" v="3" actId="6549"/>
        <pc:sldMkLst>
          <pc:docMk/>
          <pc:sldMk cId="1498459952" sldId="308"/>
        </pc:sldMkLst>
      </pc:sldChg>
      <pc:sldChg chg="modNotesTx">
        <pc:chgData name="Yeshe" userId="8c9353bd-79d0-4389-9181-967fa03e1b2f" providerId="ADAL" clId="{B5F9B77F-9F25-424D-B923-6DE17408DDD2}" dt="2021-05-19T03:21:19.198" v="4" actId="6549"/>
        <pc:sldMkLst>
          <pc:docMk/>
          <pc:sldMk cId="3105098492" sldId="309"/>
        </pc:sldMkLst>
      </pc:sldChg>
      <pc:sldChg chg="modNotesTx">
        <pc:chgData name="Yeshe" userId="8c9353bd-79d0-4389-9181-967fa03e1b2f" providerId="ADAL" clId="{B5F9B77F-9F25-424D-B923-6DE17408DDD2}" dt="2021-05-19T03:21:27.520" v="7" actId="6549"/>
        <pc:sldMkLst>
          <pc:docMk/>
          <pc:sldMk cId="3267581641" sldId="310"/>
        </pc:sldMkLst>
      </pc:sldChg>
      <pc:sldChg chg="modNotesTx">
        <pc:chgData name="Yeshe" userId="8c9353bd-79d0-4389-9181-967fa03e1b2f" providerId="ADAL" clId="{B5F9B77F-9F25-424D-B923-6DE17408DDD2}" dt="2021-05-19T03:21:33.823" v="9" actId="6549"/>
        <pc:sldMkLst>
          <pc:docMk/>
          <pc:sldMk cId="224347264" sldId="3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70F9AB-5D2F-47FC-AC36-6C5A924DE9D7}" type="datetimeFigureOut">
              <a:rPr lang="en-US"/>
              <a:t>7/12/2021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7D722-D9F3-4E3D-A470-91F06D715F9C}" type="slidenum">
              <a:rPr lang="en-US"/>
              <a:t>‹#›</a:t>
            </a:fld>
            <a:endParaRPr lang="en-US"/>
          </a:p>
        </p:txBody>
      </p:sp>
    </p:spTree>
    <p:extLst>
      <p:ext uri="{BB962C8B-B14F-4D97-AF65-F5344CB8AC3E}">
        <p14:creationId xmlns:p14="http://schemas.microsoft.com/office/powerpoint/2010/main" val="3892948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1</a:t>
            </a:fld>
            <a:endParaRPr lang="en-US"/>
          </a:p>
        </p:txBody>
      </p:sp>
    </p:spTree>
    <p:extLst>
      <p:ext uri="{BB962C8B-B14F-4D97-AF65-F5344CB8AC3E}">
        <p14:creationId xmlns:p14="http://schemas.microsoft.com/office/powerpoint/2010/main" val="3274217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10</a:t>
            </a:fld>
            <a:endParaRPr lang="en-US"/>
          </a:p>
        </p:txBody>
      </p:sp>
    </p:spTree>
    <p:extLst>
      <p:ext uri="{BB962C8B-B14F-4D97-AF65-F5344CB8AC3E}">
        <p14:creationId xmlns:p14="http://schemas.microsoft.com/office/powerpoint/2010/main" val="2401713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11</a:t>
            </a:fld>
            <a:endParaRPr lang="en-US"/>
          </a:p>
        </p:txBody>
      </p:sp>
    </p:spTree>
    <p:extLst>
      <p:ext uri="{BB962C8B-B14F-4D97-AF65-F5344CB8AC3E}">
        <p14:creationId xmlns:p14="http://schemas.microsoft.com/office/powerpoint/2010/main" val="1149760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12</a:t>
            </a:fld>
            <a:endParaRPr lang="en-US"/>
          </a:p>
        </p:txBody>
      </p:sp>
    </p:spTree>
    <p:extLst>
      <p:ext uri="{BB962C8B-B14F-4D97-AF65-F5344CB8AC3E}">
        <p14:creationId xmlns:p14="http://schemas.microsoft.com/office/powerpoint/2010/main" val="3894896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13</a:t>
            </a:fld>
            <a:endParaRPr lang="en-US"/>
          </a:p>
        </p:txBody>
      </p:sp>
    </p:spTree>
    <p:extLst>
      <p:ext uri="{BB962C8B-B14F-4D97-AF65-F5344CB8AC3E}">
        <p14:creationId xmlns:p14="http://schemas.microsoft.com/office/powerpoint/2010/main" val="3260255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14</a:t>
            </a:fld>
            <a:endParaRPr lang="en-US"/>
          </a:p>
        </p:txBody>
      </p:sp>
    </p:spTree>
    <p:extLst>
      <p:ext uri="{BB962C8B-B14F-4D97-AF65-F5344CB8AC3E}">
        <p14:creationId xmlns:p14="http://schemas.microsoft.com/office/powerpoint/2010/main" val="4004624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15</a:t>
            </a:fld>
            <a:endParaRPr lang="en-US"/>
          </a:p>
        </p:txBody>
      </p:sp>
    </p:spTree>
    <p:extLst>
      <p:ext uri="{BB962C8B-B14F-4D97-AF65-F5344CB8AC3E}">
        <p14:creationId xmlns:p14="http://schemas.microsoft.com/office/powerpoint/2010/main" val="2133459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16</a:t>
            </a:fld>
            <a:endParaRPr lang="en-US"/>
          </a:p>
        </p:txBody>
      </p:sp>
    </p:spTree>
    <p:extLst>
      <p:ext uri="{BB962C8B-B14F-4D97-AF65-F5344CB8AC3E}">
        <p14:creationId xmlns:p14="http://schemas.microsoft.com/office/powerpoint/2010/main" val="2020440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17</a:t>
            </a:fld>
            <a:endParaRPr lang="en-US"/>
          </a:p>
        </p:txBody>
      </p:sp>
    </p:spTree>
    <p:extLst>
      <p:ext uri="{BB962C8B-B14F-4D97-AF65-F5344CB8AC3E}">
        <p14:creationId xmlns:p14="http://schemas.microsoft.com/office/powerpoint/2010/main" val="2774137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18</a:t>
            </a:fld>
            <a:endParaRPr lang="en-US"/>
          </a:p>
        </p:txBody>
      </p:sp>
    </p:spTree>
    <p:extLst>
      <p:ext uri="{BB962C8B-B14F-4D97-AF65-F5344CB8AC3E}">
        <p14:creationId xmlns:p14="http://schemas.microsoft.com/office/powerpoint/2010/main" val="372587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19</a:t>
            </a:fld>
            <a:endParaRPr lang="en-US"/>
          </a:p>
        </p:txBody>
      </p:sp>
    </p:spTree>
    <p:extLst>
      <p:ext uri="{BB962C8B-B14F-4D97-AF65-F5344CB8AC3E}">
        <p14:creationId xmlns:p14="http://schemas.microsoft.com/office/powerpoint/2010/main" val="598743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I'd like to start by respectfully acknowledging the </a:t>
            </a:r>
            <a:r>
              <a:rPr lang="en-US" dirty="0" err="1">
                <a:cs typeface="Calibri"/>
              </a:rPr>
              <a:t>Wurundjeri</a:t>
            </a:r>
            <a:r>
              <a:rPr lang="en-US" dirty="0">
                <a:cs typeface="Calibri"/>
              </a:rPr>
              <a:t> people of the Kulin Nation, and pay my respects </a:t>
            </a:r>
            <a:r>
              <a:rPr lang="en-AU" sz="1200" dirty="0">
                <a:latin typeface="Open Sans" panose="020B0606030504020204" pitchFamily="34" charset="0"/>
                <a:ea typeface="Open Sans" panose="020B0606030504020204" pitchFamily="34" charset="0"/>
                <a:cs typeface="Open Sans" panose="020B0606030504020204" pitchFamily="34" charset="0"/>
              </a:rPr>
              <a:t>their Elders past, present and emerging.</a:t>
            </a:r>
          </a:p>
          <a:p>
            <a:endParaRPr lang="en-AU" sz="1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Art by </a:t>
            </a:r>
            <a:r>
              <a:rPr lang="en-AU" sz="1200" dirty="0">
                <a:solidFill>
                  <a:srgbClr val="7B93AD"/>
                </a:solidFill>
              </a:rPr>
              <a:t>Judy Nicholson is </a:t>
            </a:r>
            <a:r>
              <a:rPr lang="en-US" dirty="0">
                <a:cs typeface="Calibri"/>
              </a:rPr>
              <a:t>inspired by gravitational waves.</a:t>
            </a:r>
          </a:p>
        </p:txBody>
      </p:sp>
      <p:sp>
        <p:nvSpPr>
          <p:cNvPr id="4" name="Slide Number Placeholder 3"/>
          <p:cNvSpPr>
            <a:spLocks noGrp="1"/>
          </p:cNvSpPr>
          <p:nvPr>
            <p:ph type="sldNum" sz="quarter" idx="5"/>
          </p:nvPr>
        </p:nvSpPr>
        <p:spPr/>
        <p:txBody>
          <a:bodyPr/>
          <a:lstStyle/>
          <a:p>
            <a:fld id="{3C27D722-D9F3-4E3D-A470-91F06D715F9C}" type="slidenum">
              <a:rPr lang="en-US"/>
              <a:t>2</a:t>
            </a:fld>
            <a:endParaRPr lang="en-US"/>
          </a:p>
        </p:txBody>
      </p:sp>
    </p:spTree>
    <p:extLst>
      <p:ext uri="{BB962C8B-B14F-4D97-AF65-F5344CB8AC3E}">
        <p14:creationId xmlns:p14="http://schemas.microsoft.com/office/powerpoint/2010/main" val="2947110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20</a:t>
            </a:fld>
            <a:endParaRPr lang="en-US"/>
          </a:p>
        </p:txBody>
      </p:sp>
    </p:spTree>
    <p:extLst>
      <p:ext uri="{BB962C8B-B14F-4D97-AF65-F5344CB8AC3E}">
        <p14:creationId xmlns:p14="http://schemas.microsoft.com/office/powerpoint/2010/main" val="3064716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21</a:t>
            </a:fld>
            <a:endParaRPr lang="en-US"/>
          </a:p>
        </p:txBody>
      </p:sp>
    </p:spTree>
    <p:extLst>
      <p:ext uri="{BB962C8B-B14F-4D97-AF65-F5344CB8AC3E}">
        <p14:creationId xmlns:p14="http://schemas.microsoft.com/office/powerpoint/2010/main" val="362713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22</a:t>
            </a:fld>
            <a:endParaRPr lang="en-US"/>
          </a:p>
        </p:txBody>
      </p:sp>
    </p:spTree>
    <p:extLst>
      <p:ext uri="{BB962C8B-B14F-4D97-AF65-F5344CB8AC3E}">
        <p14:creationId xmlns:p14="http://schemas.microsoft.com/office/powerpoint/2010/main" val="783131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23</a:t>
            </a:fld>
            <a:endParaRPr lang="en-US"/>
          </a:p>
        </p:txBody>
      </p:sp>
    </p:spTree>
    <p:extLst>
      <p:ext uri="{BB962C8B-B14F-4D97-AF65-F5344CB8AC3E}">
        <p14:creationId xmlns:p14="http://schemas.microsoft.com/office/powerpoint/2010/main" val="3910836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C27D722-D9F3-4E3D-A470-91F06D715F9C}" type="slidenum">
              <a:rPr lang="en-US" smtClean="0"/>
              <a:t>24</a:t>
            </a:fld>
            <a:endParaRPr lang="en-US"/>
          </a:p>
        </p:txBody>
      </p:sp>
    </p:spTree>
    <p:extLst>
      <p:ext uri="{BB962C8B-B14F-4D97-AF65-F5344CB8AC3E}">
        <p14:creationId xmlns:p14="http://schemas.microsoft.com/office/powerpoint/2010/main" val="2323347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25</a:t>
            </a:fld>
            <a:endParaRPr lang="en-US"/>
          </a:p>
        </p:txBody>
      </p:sp>
    </p:spTree>
    <p:extLst>
      <p:ext uri="{BB962C8B-B14F-4D97-AF65-F5344CB8AC3E}">
        <p14:creationId xmlns:p14="http://schemas.microsoft.com/office/powerpoint/2010/main" val="3068314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26</a:t>
            </a:fld>
            <a:endParaRPr lang="en-US"/>
          </a:p>
        </p:txBody>
      </p:sp>
    </p:spTree>
    <p:extLst>
      <p:ext uri="{BB962C8B-B14F-4D97-AF65-F5344CB8AC3E}">
        <p14:creationId xmlns:p14="http://schemas.microsoft.com/office/powerpoint/2010/main" val="493890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27</a:t>
            </a:fld>
            <a:endParaRPr lang="en-US"/>
          </a:p>
        </p:txBody>
      </p:sp>
    </p:spTree>
    <p:extLst>
      <p:ext uri="{BB962C8B-B14F-4D97-AF65-F5344CB8AC3E}">
        <p14:creationId xmlns:p14="http://schemas.microsoft.com/office/powerpoint/2010/main" val="2550938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C27D722-D9F3-4E3D-A470-91F06D715F9C}" type="slidenum">
              <a:rPr lang="en-US" smtClean="0"/>
              <a:t>28</a:t>
            </a:fld>
            <a:endParaRPr lang="en-US"/>
          </a:p>
        </p:txBody>
      </p:sp>
    </p:spTree>
    <p:extLst>
      <p:ext uri="{BB962C8B-B14F-4D97-AF65-F5344CB8AC3E}">
        <p14:creationId xmlns:p14="http://schemas.microsoft.com/office/powerpoint/2010/main" val="4250807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Open Sans" panose="020B0606030504020204" pitchFamily="34" charset="0"/>
                <a:ea typeface="Open Sans" panose="020B0606030504020204" pitchFamily="34" charset="0"/>
                <a:cs typeface="Open Sans" panose="020B0606030504020204" pitchFamily="34" charset="0"/>
              </a:rPr>
              <a:t>We acknowledge and celebrate the First Australians on whose traditional lands we meet, and pay our respect to the Elders past and present.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Art by </a:t>
            </a:r>
            <a:r>
              <a:rPr lang="en-AU" sz="1200" dirty="0">
                <a:solidFill>
                  <a:srgbClr val="7B93AD"/>
                </a:solidFill>
              </a:rPr>
              <a:t>Judy Nicholson is </a:t>
            </a:r>
            <a:r>
              <a:rPr lang="en-US" dirty="0">
                <a:cs typeface="Calibri"/>
              </a:rPr>
              <a:t>inspired by gravitational waves.</a:t>
            </a:r>
          </a:p>
        </p:txBody>
      </p:sp>
      <p:sp>
        <p:nvSpPr>
          <p:cNvPr id="4" name="Slide Number Placeholder 3"/>
          <p:cNvSpPr>
            <a:spLocks noGrp="1"/>
          </p:cNvSpPr>
          <p:nvPr>
            <p:ph type="sldNum" sz="quarter" idx="5"/>
          </p:nvPr>
        </p:nvSpPr>
        <p:spPr/>
        <p:txBody>
          <a:bodyPr/>
          <a:lstStyle/>
          <a:p>
            <a:fld id="{3C27D722-D9F3-4E3D-A470-91F06D715F9C}" type="slidenum">
              <a:rPr lang="en-US"/>
              <a:t>3</a:t>
            </a:fld>
            <a:endParaRPr lang="en-US"/>
          </a:p>
        </p:txBody>
      </p:sp>
    </p:spTree>
    <p:extLst>
      <p:ext uri="{BB962C8B-B14F-4D97-AF65-F5344CB8AC3E}">
        <p14:creationId xmlns:p14="http://schemas.microsoft.com/office/powerpoint/2010/main" val="3727044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Open Sans" panose="020B0606030504020204" pitchFamily="34" charset="0"/>
                <a:ea typeface="Open Sans" panose="020B0606030504020204" pitchFamily="34" charset="0"/>
                <a:cs typeface="Open Sans" panose="020B0606030504020204" pitchFamily="34" charset="0"/>
              </a:rPr>
              <a:t>We acknowledge and pay respects to the Elders and Traditional Owners of the land on which our four Australian campuses stand.</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Art by </a:t>
            </a:r>
            <a:r>
              <a:rPr lang="en-AU" sz="1200" dirty="0">
                <a:solidFill>
                  <a:srgbClr val="7B93AD"/>
                </a:solidFill>
              </a:rPr>
              <a:t>Judy Nicholson is </a:t>
            </a:r>
            <a:r>
              <a:rPr lang="en-US" dirty="0">
                <a:cs typeface="Calibri"/>
              </a:rPr>
              <a:t>inspired by gravitational waves.</a:t>
            </a:r>
          </a:p>
        </p:txBody>
      </p:sp>
      <p:sp>
        <p:nvSpPr>
          <p:cNvPr id="4" name="Slide Number Placeholder 3"/>
          <p:cNvSpPr>
            <a:spLocks noGrp="1"/>
          </p:cNvSpPr>
          <p:nvPr>
            <p:ph type="sldNum" sz="quarter" idx="5"/>
          </p:nvPr>
        </p:nvSpPr>
        <p:spPr/>
        <p:txBody>
          <a:bodyPr/>
          <a:lstStyle/>
          <a:p>
            <a:fld id="{3C27D722-D9F3-4E3D-A470-91F06D715F9C}" type="slidenum">
              <a:rPr lang="en-US"/>
              <a:t>4</a:t>
            </a:fld>
            <a:endParaRPr lang="en-US"/>
          </a:p>
        </p:txBody>
      </p:sp>
    </p:spTree>
    <p:extLst>
      <p:ext uri="{BB962C8B-B14F-4D97-AF65-F5344CB8AC3E}">
        <p14:creationId xmlns:p14="http://schemas.microsoft.com/office/powerpoint/2010/main" val="4029662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ts val="1800"/>
              </a:lnSpc>
              <a:spcAft>
                <a:spcPts val="0"/>
              </a:spcAft>
              <a:buSzPts val="1000"/>
              <a:tabLst>
                <a:tab pos="457200" algn="l"/>
              </a:tabLst>
            </a:pPr>
            <a:r>
              <a:rPr lang="en-AU" sz="1200" dirty="0">
                <a:effectLst/>
                <a:latin typeface="Open Sans" panose="020B0606030504020204" pitchFamily="34" charset="0"/>
                <a:ea typeface="Open Sans" panose="020B0606030504020204" pitchFamily="34" charset="0"/>
                <a:cs typeface="Open Sans" panose="020B0606030504020204" pitchFamily="34" charset="0"/>
              </a:rPr>
              <a:t>We acknowledge and pay our respects to the Kaurna people, the traditional custodians of the land on which the University of Adelaide stands.</a:t>
            </a:r>
          </a:p>
          <a:p>
            <a:pPr lvl="0">
              <a:lnSpc>
                <a:spcPts val="1800"/>
              </a:lnSpc>
              <a:spcAft>
                <a:spcPts val="0"/>
              </a:spcAft>
              <a:buSzPts val="1000"/>
              <a:tabLst>
                <a:tab pos="457200" algn="l"/>
              </a:tabLst>
            </a:pPr>
            <a:endParaRPr lang="en-AU" sz="1200" dirty="0">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1800"/>
              </a:lnSpc>
              <a:spcBef>
                <a:spcPts val="0"/>
              </a:spcBef>
              <a:spcAft>
                <a:spcPts val="0"/>
              </a:spcAft>
              <a:buClrTx/>
              <a:buSzPts val="1000"/>
              <a:buFontTx/>
              <a:buNone/>
              <a:tabLst>
                <a:tab pos="457200" algn="l"/>
              </a:tabLst>
              <a:defRPr/>
            </a:pPr>
            <a:r>
              <a:rPr lang="en-US" dirty="0">
                <a:cs typeface="Calibri"/>
              </a:rPr>
              <a:t>Art by </a:t>
            </a:r>
            <a:r>
              <a:rPr lang="en-AU" sz="1200" dirty="0">
                <a:solidFill>
                  <a:srgbClr val="7B93AD"/>
                </a:solidFill>
              </a:rPr>
              <a:t>Judy Nicholson is </a:t>
            </a:r>
            <a:r>
              <a:rPr lang="en-US" dirty="0">
                <a:cs typeface="Calibri"/>
              </a:rPr>
              <a:t>inspired by gravitational waves.</a:t>
            </a:r>
          </a:p>
          <a:p>
            <a:pPr lvl="0">
              <a:lnSpc>
                <a:spcPts val="1800"/>
              </a:lnSpc>
              <a:spcAft>
                <a:spcPts val="0"/>
              </a:spcAft>
              <a:buSzPts val="1000"/>
              <a:tabLst>
                <a:tab pos="457200" algn="l"/>
              </a:tabLst>
            </a:pPr>
            <a:endParaRPr lang="en-AU" sz="1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3C27D722-D9F3-4E3D-A470-91F06D715F9C}" type="slidenum">
              <a:rPr lang="en-US"/>
              <a:t>5</a:t>
            </a:fld>
            <a:endParaRPr lang="en-US"/>
          </a:p>
        </p:txBody>
      </p:sp>
    </p:spTree>
    <p:extLst>
      <p:ext uri="{BB962C8B-B14F-4D97-AF65-F5344CB8AC3E}">
        <p14:creationId xmlns:p14="http://schemas.microsoft.com/office/powerpoint/2010/main" val="2804894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Open Sans" panose="020B0606030504020204" pitchFamily="34" charset="0"/>
                <a:ea typeface="Open Sans" panose="020B0606030504020204" pitchFamily="34" charset="0"/>
                <a:cs typeface="Open Sans" panose="020B0606030504020204" pitchFamily="34" charset="0"/>
              </a:rPr>
              <a:t>The University of Melbourne acknowledges the Traditional Owners of country throughout Australia. </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Art by </a:t>
            </a:r>
            <a:r>
              <a:rPr lang="en-AU" sz="1200" dirty="0">
                <a:solidFill>
                  <a:srgbClr val="7B93AD"/>
                </a:solidFill>
              </a:rPr>
              <a:t>Judy Nicholson is </a:t>
            </a:r>
            <a:r>
              <a:rPr lang="en-US" dirty="0">
                <a:cs typeface="Calibri"/>
              </a:rPr>
              <a:t>inspired by gravitational waves.</a:t>
            </a:r>
          </a:p>
        </p:txBody>
      </p:sp>
      <p:sp>
        <p:nvSpPr>
          <p:cNvPr id="4" name="Slide Number Placeholder 3"/>
          <p:cNvSpPr>
            <a:spLocks noGrp="1"/>
          </p:cNvSpPr>
          <p:nvPr>
            <p:ph type="sldNum" sz="quarter" idx="5"/>
          </p:nvPr>
        </p:nvSpPr>
        <p:spPr/>
        <p:txBody>
          <a:bodyPr/>
          <a:lstStyle/>
          <a:p>
            <a:fld id="{3C27D722-D9F3-4E3D-A470-91F06D715F9C}" type="slidenum">
              <a:rPr lang="en-US"/>
              <a:t>6</a:t>
            </a:fld>
            <a:endParaRPr lang="en-US"/>
          </a:p>
        </p:txBody>
      </p:sp>
    </p:spTree>
    <p:extLst>
      <p:ext uri="{BB962C8B-B14F-4D97-AF65-F5344CB8AC3E}">
        <p14:creationId xmlns:p14="http://schemas.microsoft.com/office/powerpoint/2010/main" val="1750113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ts val="1800"/>
              </a:lnSpc>
              <a:spcAft>
                <a:spcPts val="0"/>
              </a:spcAft>
              <a:buSzPts val="1000"/>
              <a:tabLst>
                <a:tab pos="457200" algn="l"/>
              </a:tabLst>
            </a:pPr>
            <a:r>
              <a:rPr lang="en-AU" sz="1200" dirty="0">
                <a:effectLst/>
                <a:latin typeface="Open Sans" panose="020B0606030504020204" pitchFamily="34" charset="0"/>
                <a:ea typeface="Open Sans" panose="020B0606030504020204" pitchFamily="34" charset="0"/>
                <a:cs typeface="Open Sans" panose="020B0606030504020204" pitchFamily="34" charset="0"/>
              </a:rPr>
              <a:t>We acknowledge we are situated on Noongar land, and that Noongar people remain the spiritual and cultural custodians of their land, and continue to practice their values, languages, beliefs and knowledge.</a:t>
            </a:r>
          </a:p>
          <a:p>
            <a:pPr lvl="0">
              <a:lnSpc>
                <a:spcPts val="1800"/>
              </a:lnSpc>
              <a:spcAft>
                <a:spcPts val="0"/>
              </a:spcAft>
              <a:buSzPts val="1000"/>
              <a:tabLst>
                <a:tab pos="457200" algn="l"/>
              </a:tabLst>
            </a:pPr>
            <a:endParaRPr lang="en-AU" sz="1200" dirty="0">
              <a:latin typeface="Open Sans" panose="020B0606030504020204" pitchFamily="34" charset="0"/>
              <a:ea typeface="Open Sans" panose="020B0606030504020204" pitchFamily="34" charset="0"/>
              <a:cs typeface="Open Sans" panose="020B0606030504020204" pitchFamily="34" charset="0"/>
            </a:endParaRPr>
          </a:p>
          <a:p>
            <a:pPr lvl="0">
              <a:lnSpc>
                <a:spcPts val="1800"/>
              </a:lnSpc>
              <a:spcAft>
                <a:spcPts val="0"/>
              </a:spcAft>
              <a:buSzPts val="1000"/>
              <a:tabLst>
                <a:tab pos="457200" algn="l"/>
              </a:tabLst>
            </a:pPr>
            <a:r>
              <a:rPr lang="en-AU" sz="1200" dirty="0">
                <a:effectLst/>
                <a:latin typeface="Open Sans" panose="020B0606030504020204" pitchFamily="34" charset="0"/>
                <a:ea typeface="Open Sans" panose="020B0606030504020204" pitchFamily="34" charset="0"/>
                <a:cs typeface="Open Sans" panose="020B0606030504020204" pitchFamily="34" charset="0"/>
              </a:rPr>
              <a:t>We pay our respects to the traditional owners of the lands on which we live and work across Western Australia and Australia.</a:t>
            </a:r>
          </a:p>
          <a:p>
            <a:pPr lvl="0">
              <a:lnSpc>
                <a:spcPts val="1800"/>
              </a:lnSpc>
              <a:spcAft>
                <a:spcPts val="0"/>
              </a:spcAft>
              <a:buSzPts val="1000"/>
              <a:tabLst>
                <a:tab pos="457200" algn="l"/>
              </a:tabLst>
            </a:pPr>
            <a:endParaRPr lang="en-AU" sz="1200" dirty="0">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1800"/>
              </a:lnSpc>
              <a:spcBef>
                <a:spcPts val="0"/>
              </a:spcBef>
              <a:spcAft>
                <a:spcPts val="0"/>
              </a:spcAft>
              <a:buClrTx/>
              <a:buSzPts val="1000"/>
              <a:buFontTx/>
              <a:buNone/>
              <a:tabLst>
                <a:tab pos="457200" algn="l"/>
              </a:tabLst>
              <a:defRPr/>
            </a:pPr>
            <a:r>
              <a:rPr lang="en-US" dirty="0">
                <a:cs typeface="Calibri"/>
              </a:rPr>
              <a:t>Art by </a:t>
            </a:r>
            <a:r>
              <a:rPr lang="en-AU" sz="1200" dirty="0">
                <a:solidFill>
                  <a:srgbClr val="7B93AD"/>
                </a:solidFill>
              </a:rPr>
              <a:t>Judy Nicholson is </a:t>
            </a:r>
            <a:r>
              <a:rPr lang="en-US" dirty="0">
                <a:cs typeface="Calibri"/>
              </a:rPr>
              <a:t>inspired by gravitational waves.</a:t>
            </a:r>
          </a:p>
          <a:p>
            <a:pPr lvl="0">
              <a:lnSpc>
                <a:spcPts val="1800"/>
              </a:lnSpc>
              <a:spcAft>
                <a:spcPts val="0"/>
              </a:spcAft>
              <a:buSzPts val="1000"/>
              <a:tabLst>
                <a:tab pos="457200" algn="l"/>
              </a:tabLst>
            </a:pPr>
            <a:endParaRPr lang="en-AU" sz="1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3C27D722-D9F3-4E3D-A470-91F06D715F9C}" type="slidenum">
              <a:rPr lang="en-US"/>
              <a:t>7</a:t>
            </a:fld>
            <a:endParaRPr lang="en-US"/>
          </a:p>
        </p:txBody>
      </p:sp>
    </p:spTree>
    <p:extLst>
      <p:ext uri="{BB962C8B-B14F-4D97-AF65-F5344CB8AC3E}">
        <p14:creationId xmlns:p14="http://schemas.microsoft.com/office/powerpoint/2010/main" val="1245785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8</a:t>
            </a:fld>
            <a:endParaRPr lang="en-US"/>
          </a:p>
        </p:txBody>
      </p:sp>
    </p:spTree>
    <p:extLst>
      <p:ext uri="{BB962C8B-B14F-4D97-AF65-F5344CB8AC3E}">
        <p14:creationId xmlns:p14="http://schemas.microsoft.com/office/powerpoint/2010/main" val="3024556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C27D722-D9F3-4E3D-A470-91F06D715F9C}" type="slidenum">
              <a:rPr lang="en-US"/>
              <a:t>9</a:t>
            </a:fld>
            <a:endParaRPr lang="en-US"/>
          </a:p>
        </p:txBody>
      </p:sp>
    </p:spTree>
    <p:extLst>
      <p:ext uri="{BB962C8B-B14F-4D97-AF65-F5344CB8AC3E}">
        <p14:creationId xmlns:p14="http://schemas.microsoft.com/office/powerpoint/2010/main" val="11218213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2" y="1"/>
            <a:ext cx="12212361" cy="6858000"/>
          </a:xfrm>
          <a:prstGeom prst="rect">
            <a:avLst/>
          </a:prstGeom>
          <a:blipFill>
            <a:blip r:embed="rId2"/>
            <a:stretch>
              <a:fillRect r="14467"/>
            </a:stretch>
          </a:blipFill>
        </p:spPr>
      </p:pic>
      <p:sp>
        <p:nvSpPr>
          <p:cNvPr id="2" name="Title 1"/>
          <p:cNvSpPr>
            <a:spLocks noGrp="1"/>
          </p:cNvSpPr>
          <p:nvPr>
            <p:ph type="ctrTitle"/>
          </p:nvPr>
        </p:nvSpPr>
        <p:spPr>
          <a:xfrm>
            <a:off x="3908117" y="2519679"/>
            <a:ext cx="7197726" cy="1511074"/>
          </a:xfrm>
        </p:spPr>
        <p:txBody>
          <a:bodyPr anchor="b">
            <a:normAutofit/>
          </a:bodyPr>
          <a:lstStyle>
            <a:lvl1pPr algn="r">
              <a:defRPr sz="4800">
                <a:effectLst/>
              </a:defRPr>
            </a:lvl1pPr>
          </a:lstStyle>
          <a:p>
            <a:r>
              <a:rPr lang="en-US"/>
              <a:t>Click to edit Master title style</a:t>
            </a:r>
          </a:p>
        </p:txBody>
      </p:sp>
      <p:sp>
        <p:nvSpPr>
          <p:cNvPr id="3" name="Subtitle 2"/>
          <p:cNvSpPr>
            <a:spLocks noGrp="1"/>
          </p:cNvSpPr>
          <p:nvPr>
            <p:ph type="subTitle" idx="1" hasCustomPrompt="1"/>
          </p:nvPr>
        </p:nvSpPr>
        <p:spPr>
          <a:xfrm>
            <a:off x="3908117" y="4104640"/>
            <a:ext cx="7197726" cy="978899"/>
          </a:xfrm>
        </p:spPr>
        <p:txBody>
          <a:bodyPr anchor="t">
            <a:normAutofit/>
          </a:bodyPr>
          <a:lstStyle>
            <a:lvl1pPr marL="0" indent="0" algn="r">
              <a:buNone/>
              <a:defRPr sz="1800" cap="none">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6" name="Straight Connector 15"/>
          <p:cNvCxnSpPr/>
          <p:nvPr userDrawn="1"/>
        </p:nvCxnSpPr>
        <p:spPr>
          <a:xfrm flipH="1">
            <a:off x="1724104" y="904241"/>
            <a:ext cx="2129213" cy="10159"/>
          </a:xfrm>
          <a:prstGeom prst="line">
            <a:avLst/>
          </a:prstGeom>
          <a:ln w="31750">
            <a:gradFill flip="none" rotWithShape="1">
              <a:gsLst>
                <a:gs pos="0">
                  <a:schemeClr val="bg1"/>
                </a:gs>
                <a:gs pos="100000">
                  <a:srgbClr val="F26900"/>
                </a:gs>
                <a:gs pos="17000">
                  <a:srgbClr val="F26900"/>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53316" y="-876039"/>
            <a:ext cx="7307327" cy="4314724"/>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89641" y="6045843"/>
            <a:ext cx="1124243" cy="386949"/>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1052" y="6017850"/>
            <a:ext cx="849828" cy="422275"/>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99183" y="6036512"/>
            <a:ext cx="1428749" cy="418170"/>
          </a:xfrm>
          <a:prstGeom prst="rect">
            <a:avLst/>
          </a:prstGeom>
        </p:spPr>
      </p:pic>
      <p:pic>
        <p:nvPicPr>
          <p:cNvPr id="21" name="Picture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3067" y="315245"/>
            <a:ext cx="1599511" cy="936895"/>
          </a:xfrm>
          <a:prstGeom prst="rect">
            <a:avLst/>
          </a:prstGeom>
        </p:spPr>
      </p:pic>
      <p:pic>
        <p:nvPicPr>
          <p:cNvPr id="23" name="Picture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617345" y="6036512"/>
            <a:ext cx="1174698" cy="378576"/>
          </a:xfrm>
          <a:prstGeom prst="rect">
            <a:avLst/>
          </a:prstGeom>
        </p:spPr>
      </p:pic>
      <p:pic>
        <p:nvPicPr>
          <p:cNvPr id="24" name="Picture 2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00198" y="6008519"/>
            <a:ext cx="1719100" cy="400736"/>
          </a:xfrm>
          <a:prstGeom prst="rect">
            <a:avLst/>
          </a:prstGeom>
        </p:spPr>
      </p:pic>
      <p:pic>
        <p:nvPicPr>
          <p:cNvPr id="25" name="Picture 24"/>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843840" y="6045842"/>
            <a:ext cx="1287989" cy="386949"/>
          </a:xfrm>
          <a:prstGeom prst="rect">
            <a:avLst/>
          </a:prstGeom>
        </p:spPr>
      </p:pic>
      <p:pic>
        <p:nvPicPr>
          <p:cNvPr id="26" name="Picture 25"/>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3118288" y="5915359"/>
            <a:ext cx="481067" cy="481067"/>
          </a:xfrm>
          <a:prstGeom prst="rect">
            <a:avLst/>
          </a:prstGeom>
        </p:spPr>
      </p:pic>
      <p:sp>
        <p:nvSpPr>
          <p:cNvPr id="4" name="Rectangle 3"/>
          <p:cNvSpPr/>
          <p:nvPr userDrawn="1"/>
        </p:nvSpPr>
        <p:spPr>
          <a:xfrm rot="11109234">
            <a:off x="12656570" y="466701"/>
            <a:ext cx="3519565" cy="3278499"/>
          </a:xfrm>
          <a:prstGeom prst="rect">
            <a:avLst/>
          </a:prstGeom>
          <a:blipFill dpi="0" rotWithShape="1">
            <a:blip r:embed="rId12">
              <a:alphaModFix amt="41000"/>
            </a:blip>
            <a:srcRect/>
            <a:stretch>
              <a:fillRect r="144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p:cNvSpPr/>
          <p:nvPr userDrawn="1"/>
        </p:nvSpPr>
        <p:spPr>
          <a:xfrm>
            <a:off x="56286" y="1491201"/>
            <a:ext cx="4045409" cy="2148644"/>
          </a:xfrm>
          <a:prstGeom prst="rect">
            <a:avLst/>
          </a:prstGeom>
          <a:blipFill dpi="0" rotWithShape="1">
            <a:blip r:embed="rId1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439333" y="5998891"/>
            <a:ext cx="468000" cy="468000"/>
          </a:xfrm>
          <a:prstGeom prst="rect">
            <a:avLst/>
          </a:prstGeom>
        </p:spPr>
      </p:pic>
      <p:pic>
        <p:nvPicPr>
          <p:cNvPr id="11" name="Picture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025317" y="5965477"/>
            <a:ext cx="1136512" cy="580997"/>
          </a:xfrm>
          <a:prstGeom prst="rect">
            <a:avLst/>
          </a:prstGeom>
        </p:spPr>
      </p:pic>
    </p:spTree>
    <p:extLst>
      <p:ext uri="{BB962C8B-B14F-4D97-AF65-F5344CB8AC3E}">
        <p14:creationId xmlns:p14="http://schemas.microsoft.com/office/powerpoint/2010/main" val="371175119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Wave Aqu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8"/>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18973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Wave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8"/>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237927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Wav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8"/>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899340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Wav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8"/>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77812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Wave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8"/>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34656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Wave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8"/>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84921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Rectangle 4"/>
          <p:cNvSpPr/>
          <p:nvPr userDrawn="1"/>
        </p:nvSpPr>
        <p:spPr>
          <a:xfrm rot="3561188">
            <a:off x="503910" y="3041220"/>
            <a:ext cx="11271464" cy="2421019"/>
          </a:xfrm>
          <a:prstGeom prst="rect">
            <a:avLst/>
          </a:prstGeom>
          <a:blipFill dpi="0" rotWithShape="1">
            <a:blip r:embed="rId2">
              <a:alphaModFix amt="50000"/>
              <a:duotone>
                <a:schemeClr val="accent2">
                  <a:shade val="45000"/>
                  <a:satMod val="135000"/>
                </a:schemeClr>
                <a:prstClr val="white"/>
              </a:duotone>
            </a:blip>
            <a:srcRect/>
            <a:stretch>
              <a:fillRect r="144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685802" y="2142067"/>
            <a:ext cx="5323112"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0224" y="2142068"/>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91519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p:cNvSpPr/>
          <p:nvPr userDrawn="1"/>
        </p:nvSpPr>
        <p:spPr>
          <a:xfrm>
            <a:off x="-1849119" y="2065867"/>
            <a:ext cx="17983199" cy="3904627"/>
          </a:xfrm>
          <a:prstGeom prst="rect">
            <a:avLst/>
          </a:prstGeom>
          <a:blipFill dpi="0" rotWithShape="1">
            <a:blip r:embed="rId2">
              <a:alphaModFix amt="50000"/>
              <a:duotone>
                <a:schemeClr val="accent2">
                  <a:shade val="45000"/>
                  <a:satMod val="135000"/>
                </a:schemeClr>
                <a:prstClr val="white"/>
              </a:duotone>
            </a:blip>
            <a:srcRect/>
            <a:stretch>
              <a:fillRect r="144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endParaRPr lang="en-US"/>
          </a:p>
        </p:txBody>
      </p:sp>
      <p:sp>
        <p:nvSpPr>
          <p:cNvPr id="9" name="Title 8"/>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265684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rot="940027">
            <a:off x="-406680" y="-1207409"/>
            <a:ext cx="14836039" cy="8571538"/>
          </a:xfrm>
          <a:prstGeom prst="rect">
            <a:avLst/>
          </a:prstGeom>
          <a:blipFill dpi="0" rotWithShape="1">
            <a:blip r:embed="rId2">
              <a:alphaModFix amt="50000"/>
              <a:duotone>
                <a:schemeClr val="accent2">
                  <a:shade val="45000"/>
                  <a:satMod val="135000"/>
                </a:schemeClr>
                <a:prstClr val="white"/>
              </a:duotone>
            </a:blip>
            <a:srcRect/>
            <a:stretch>
              <a:fillRect r="144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685800" y="3308581"/>
            <a:ext cx="10131427"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hasCustomPrompt="1"/>
          </p:nvPr>
        </p:nvSpPr>
        <p:spPr>
          <a:xfrm>
            <a:off x="685799" y="4777381"/>
            <a:ext cx="10131428" cy="860400"/>
          </a:xfrm>
        </p:spPr>
        <p:txBody>
          <a:bodyPr anchor="t">
            <a:normAutofit/>
          </a:bodyPr>
          <a:lstStyle>
            <a:lvl1pPr marL="0" indent="0" algn="l">
              <a:buNone/>
              <a:defRPr sz="2000" cap="none">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Footer Placeholder 7"/>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269544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001306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Wav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685802" y="2142067"/>
            <a:ext cx="5323112"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0224" y="2142068"/>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887966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1567814" y="2352781"/>
            <a:ext cx="15029814" cy="3718560"/>
          </a:xfrm>
          <a:prstGeom prst="rect">
            <a:avLst/>
          </a:prstGeom>
          <a:blipFill dpi="0" rotWithShape="1">
            <a:blip r:embed="rId2">
              <a:alphaModFix amt="50000"/>
              <a:duotone>
                <a:schemeClr val="accent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7" name="Footer Placeholder 6"/>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826218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0" y="0"/>
            <a:ext cx="12191999" cy="685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69796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Footer Placeholder 8"/>
          <p:cNvSpPr>
            <a:spLocks noGrp="1"/>
          </p:cNvSpPr>
          <p:nvPr>
            <p:ph type="ftr" sz="quarter" idx="10"/>
          </p:nvPr>
        </p:nvSpPr>
        <p:spPr/>
        <p:txBody>
          <a:bodyPr/>
          <a:lstStyle/>
          <a:p>
            <a:endParaRPr lang="en-US"/>
          </a:p>
        </p:txBody>
      </p:sp>
      <p:sp>
        <p:nvSpPr>
          <p:cNvPr id="11" name="Rectangle 10"/>
          <p:cNvSpPr/>
          <p:nvPr userDrawn="1"/>
        </p:nvSpPr>
        <p:spPr>
          <a:xfrm>
            <a:off x="0" y="0"/>
            <a:ext cx="12192000" cy="6858000"/>
          </a:xfrm>
          <a:prstGeom prst="rect">
            <a:avLst/>
          </a:prstGeom>
          <a:blipFill dpi="0" rotWithShape="1">
            <a:blip r:embed="rId2">
              <a:alphaModFix amt="10000"/>
              <a:duotone>
                <a:schemeClr val="accent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01102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ortrait Picture with Caption">
    <p:spTree>
      <p:nvGrpSpPr>
        <p:cNvPr id="1" name=""/>
        <p:cNvGrpSpPr/>
        <p:nvPr/>
      </p:nvGrpSpPr>
      <p:grpSpPr>
        <a:xfrm>
          <a:off x="0" y="0"/>
          <a:ext cx="0" cy="0"/>
          <a:chOff x="0" y="0"/>
          <a:chExt cx="0" cy="0"/>
        </a:xfrm>
      </p:grpSpPr>
      <p:sp>
        <p:nvSpPr>
          <p:cNvPr id="5" name="Rectangle 4"/>
          <p:cNvSpPr/>
          <p:nvPr userDrawn="1"/>
        </p:nvSpPr>
        <p:spPr>
          <a:xfrm rot="825970">
            <a:off x="-1951389" y="-898829"/>
            <a:ext cx="15316050" cy="6952185"/>
          </a:xfrm>
          <a:prstGeom prst="rect">
            <a:avLst/>
          </a:prstGeom>
          <a:blipFill dpi="0" rotWithShape="1">
            <a:blip r:embed="rId2">
              <a:alphaModFix amt="50000"/>
              <a:duotone>
                <a:schemeClr val="accent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236177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anscape Picture with Caption">
    <p:spTree>
      <p:nvGrpSpPr>
        <p:cNvPr id="1" name=""/>
        <p:cNvGrpSpPr/>
        <p:nvPr/>
      </p:nvGrpSpPr>
      <p:grpSpPr>
        <a:xfrm>
          <a:off x="0" y="0"/>
          <a:ext cx="0" cy="0"/>
          <a:chOff x="0" y="0"/>
          <a:chExt cx="0" cy="0"/>
        </a:xfrm>
      </p:grpSpPr>
      <p:sp>
        <p:nvSpPr>
          <p:cNvPr id="5" name="Rectangle 4"/>
          <p:cNvSpPr/>
          <p:nvPr userDrawn="1"/>
        </p:nvSpPr>
        <p:spPr>
          <a:xfrm rot="12023625">
            <a:off x="-1521935" y="1028182"/>
            <a:ext cx="17531102" cy="5608869"/>
          </a:xfrm>
          <a:prstGeom prst="rect">
            <a:avLst/>
          </a:prstGeom>
          <a:blipFill dpi="0" rotWithShape="1">
            <a:blip r:embed="rId2">
              <a:alphaModFix amt="50000"/>
              <a:duotone>
                <a:schemeClr val="accent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Footer Placeholder 8"/>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20545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Rectangle 3"/>
          <p:cNvSpPr/>
          <p:nvPr userDrawn="1"/>
        </p:nvSpPr>
        <p:spPr>
          <a:xfrm>
            <a:off x="-1421448" y="700088"/>
            <a:ext cx="14873287" cy="5374640"/>
          </a:xfrm>
          <a:prstGeom prst="rect">
            <a:avLst/>
          </a:prstGeom>
          <a:blipFill dpi="0" rotWithShape="1">
            <a:blip r:embed="rId2">
              <a:alphaModFix amt="50000"/>
              <a:duotone>
                <a:schemeClr val="accent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Footer Placeholder 7"/>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44724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4" name="Rectangle 3"/>
          <p:cNvSpPr/>
          <p:nvPr userDrawn="1"/>
        </p:nvSpPr>
        <p:spPr>
          <a:xfrm>
            <a:off x="-1056640" y="1288832"/>
            <a:ext cx="15941040" cy="4078287"/>
          </a:xfrm>
          <a:prstGeom prst="rect">
            <a:avLst/>
          </a:prstGeom>
          <a:blipFill dpi="0" rotWithShape="1">
            <a:blip r:embed="rId2">
              <a:alphaModFix amt="50000"/>
              <a:duotone>
                <a:schemeClr val="accent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Footer Placeholder 6"/>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2585922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4" name="Rectangle 3"/>
          <p:cNvSpPr/>
          <p:nvPr userDrawn="1"/>
        </p:nvSpPr>
        <p:spPr>
          <a:xfrm rot="19620803">
            <a:off x="2769605" y="-1188012"/>
            <a:ext cx="11768680" cy="7528560"/>
          </a:xfrm>
          <a:prstGeom prst="rect">
            <a:avLst/>
          </a:prstGeom>
          <a:blipFill dpi="0" rotWithShape="1">
            <a:blip r:embed="rId2">
              <a:alphaModFix amt="50000"/>
              <a:duotone>
                <a:schemeClr val="accent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Footer Placeholder 6"/>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184592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Wave Aqu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685802" y="2142067"/>
            <a:ext cx="5323112"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0224" y="2142068"/>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1074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Wave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685802" y="2142067"/>
            <a:ext cx="5323112"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0224" y="2142068"/>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86229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Wav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685802" y="2142067"/>
            <a:ext cx="5323112"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0224" y="2142068"/>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86469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Wav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685802" y="2142067"/>
            <a:ext cx="5323112"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0224" y="2142068"/>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83445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Wave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685802" y="2142067"/>
            <a:ext cx="5323112"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0224" y="2142068"/>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30135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Wave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685802" y="2142067"/>
            <a:ext cx="5323112"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0224" y="2142068"/>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865832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Wav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8"/>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2682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859755"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1" y="2142067"/>
            <a:ext cx="1085975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 y="6358255"/>
            <a:ext cx="12309231" cy="499745"/>
          </a:xfrm>
          <a:prstGeom prst="rect">
            <a:avLst/>
          </a:prstGeom>
          <a:blipFill dpi="0" rotWithShape="0">
            <a:blip r:embed="rId30"/>
            <a:srcRect/>
            <a:stretch>
              <a:fillRect/>
            </a:stretch>
          </a:blipFill>
        </p:spPr>
        <p:txBody>
          <a:bodyPr vert="horz" lIns="91440" tIns="45720" rIns="91440" bIns="45720" rtlCol="0" anchor="ctr"/>
          <a:lstStyle>
            <a:lvl1pPr algn="l">
              <a:defRPr sz="1000" b="0" i="0" baseline="-25000">
                <a:solidFill>
                  <a:schemeClr val="tx1"/>
                </a:solidFill>
                <a:effectLst/>
                <a:latin typeface="+mn-lt"/>
              </a:defRPr>
            </a:lvl1pPr>
          </a:lstStyle>
          <a:p>
            <a:endParaRPr lang="en-US"/>
          </a:p>
        </p:txBody>
      </p:sp>
    </p:spTree>
    <p:extLst>
      <p:ext uri="{BB962C8B-B14F-4D97-AF65-F5344CB8AC3E}">
        <p14:creationId xmlns:p14="http://schemas.microsoft.com/office/powerpoint/2010/main" val="38379703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CF2CDA-BE4F-47E7-9960-0C1E64DBEADA}"/>
              </a:ext>
            </a:extLst>
          </p:cNvPr>
          <p:cNvSpPr txBox="1">
            <a:spLocks/>
          </p:cNvSpPr>
          <p:nvPr/>
        </p:nvSpPr>
        <p:spPr>
          <a:xfrm>
            <a:off x="4225771" y="2460956"/>
            <a:ext cx="6880072" cy="151107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lnSpc>
                <a:spcPts val="3000"/>
              </a:lnSpc>
            </a:pPr>
            <a:r>
              <a:rPr lang="en-US" dirty="0">
                <a:latin typeface="Open Sans"/>
                <a:ea typeface="Open Sans" panose="020B0606030504020204" pitchFamily="34" charset="0"/>
                <a:cs typeface="Open Sans" panose="020B0606030504020204" pitchFamily="34" charset="0"/>
              </a:rPr>
              <a:t>&lt;Title&gt;</a:t>
            </a:r>
          </a:p>
        </p:txBody>
      </p:sp>
      <p:sp>
        <p:nvSpPr>
          <p:cNvPr id="8" name="Subtitle 2">
            <a:extLst>
              <a:ext uri="{FF2B5EF4-FFF2-40B4-BE49-F238E27FC236}">
                <a16:creationId xmlns:a16="http://schemas.microsoft.com/office/drawing/2014/main" id="{BC77E5D1-F1A3-4F57-9F7C-5046E5C9FA24}"/>
              </a:ext>
            </a:extLst>
          </p:cNvPr>
          <p:cNvSpPr txBox="1">
            <a:spLocks/>
          </p:cNvSpPr>
          <p:nvPr/>
        </p:nvSpPr>
        <p:spPr>
          <a:xfrm>
            <a:off x="3891339" y="3836192"/>
            <a:ext cx="7197726" cy="978899"/>
          </a:xfrm>
          <a:prstGeom prst="rect">
            <a:avLst/>
          </a:prstGeom>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r">
              <a:lnSpc>
                <a:spcPts val="1000"/>
              </a:lnSpc>
              <a:buNone/>
            </a:pPr>
            <a:r>
              <a:rPr lang="en-US" sz="2400" dirty="0">
                <a:latin typeface="Open Sans" panose="020B0606030504020204" pitchFamily="34" charset="0"/>
                <a:ea typeface="Open Sans" panose="020B0606030504020204" pitchFamily="34" charset="0"/>
                <a:cs typeface="Open Sans" panose="020B0606030504020204" pitchFamily="34" charset="0"/>
              </a:rPr>
              <a:t>&lt;your name&gt;</a:t>
            </a:r>
          </a:p>
          <a:p>
            <a:pPr marL="0" indent="0" algn="r">
              <a:lnSpc>
                <a:spcPts val="1000"/>
              </a:lnSpc>
              <a:buNone/>
            </a:pPr>
            <a:r>
              <a:rPr lang="en-US" sz="2400" dirty="0">
                <a:latin typeface="Open Sans" panose="020B0606030504020204" pitchFamily="34" charset="0"/>
                <a:ea typeface="Open Sans" panose="020B0606030504020204" pitchFamily="34" charset="0"/>
                <a:cs typeface="Open Sans" panose="020B0606030504020204" pitchFamily="34" charset="0"/>
              </a:rPr>
              <a:t>&lt;your institution&gt;</a:t>
            </a:r>
          </a:p>
        </p:txBody>
      </p:sp>
      <p:sp>
        <p:nvSpPr>
          <p:cNvPr id="5" name="Rectangle 4">
            <a:extLst>
              <a:ext uri="{FF2B5EF4-FFF2-40B4-BE49-F238E27FC236}">
                <a16:creationId xmlns:a16="http://schemas.microsoft.com/office/drawing/2014/main" id="{664E4BC0-8446-42AD-B56A-DFA075046C96}"/>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96342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Footer Placeholder 5">
            <a:extLst>
              <a:ext uri="{FF2B5EF4-FFF2-40B4-BE49-F238E27FC236}">
                <a16:creationId xmlns:a16="http://schemas.microsoft.com/office/drawing/2014/main" id="{B7ECF0E0-8112-4736-901F-6AA0B7066CED}"/>
              </a:ext>
            </a:extLst>
          </p:cNvPr>
          <p:cNvSpPr>
            <a:spLocks noGrp="1"/>
          </p:cNvSpPr>
          <p:nvPr>
            <p:ph type="ftr" sz="quarter" idx="10"/>
          </p:nvPr>
        </p:nvSpPr>
        <p:spPr>
          <a:xfrm>
            <a:off x="-1" y="6358255"/>
            <a:ext cx="12309231" cy="499745"/>
          </a:xfrm>
        </p:spPr>
        <p:txBody>
          <a:bodyPr/>
          <a:lstStyle/>
          <a:p>
            <a:endParaRPr lang="en-US" dirty="0"/>
          </a:p>
        </p:txBody>
      </p:sp>
      <p:sp>
        <p:nvSpPr>
          <p:cNvPr id="7" name="Rectangle 6">
            <a:extLst>
              <a:ext uri="{FF2B5EF4-FFF2-40B4-BE49-F238E27FC236}">
                <a16:creationId xmlns:a16="http://schemas.microsoft.com/office/drawing/2014/main" id="{A6624BDD-2E23-4BA6-B07B-211327F53A65}"/>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itle 1">
            <a:extLst>
              <a:ext uri="{FF2B5EF4-FFF2-40B4-BE49-F238E27FC236}">
                <a16:creationId xmlns:a16="http://schemas.microsoft.com/office/drawing/2014/main" id="{82E86835-AEC1-4D82-93FA-BE8B53DBC39B}"/>
              </a:ext>
            </a:extLst>
          </p:cNvPr>
          <p:cNvSpPr>
            <a:spLocks noGrp="1"/>
          </p:cNvSpPr>
          <p:nvPr>
            <p:ph type="title"/>
          </p:nvPr>
        </p:nvSpPr>
        <p:spPr>
          <a:xfrm>
            <a:off x="502772" y="-228600"/>
            <a:ext cx="10859755" cy="1456267"/>
          </a:xfrm>
        </p:spPr>
        <p:txBody>
          <a:bodyPr>
            <a:normAutofit/>
          </a:bodyPr>
          <a:lstStyle/>
          <a:p>
            <a:r>
              <a:rPr lang="en-US" sz="4400" spc="-150" dirty="0">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909021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Footer Placeholder 5">
            <a:extLst>
              <a:ext uri="{FF2B5EF4-FFF2-40B4-BE49-F238E27FC236}">
                <a16:creationId xmlns:a16="http://schemas.microsoft.com/office/drawing/2014/main" id="{4A4E3F1B-BAFA-4809-B871-03E469F575F3}"/>
              </a:ext>
            </a:extLst>
          </p:cNvPr>
          <p:cNvSpPr>
            <a:spLocks noGrp="1"/>
          </p:cNvSpPr>
          <p:nvPr>
            <p:ph type="ftr" sz="quarter" idx="10"/>
          </p:nvPr>
        </p:nvSpPr>
        <p:spPr>
          <a:xfrm>
            <a:off x="-1" y="6358255"/>
            <a:ext cx="12309231" cy="499745"/>
          </a:xfrm>
          <a:blipFill>
            <a:blip r:embed="rId4"/>
            <a:stretch>
              <a:fillRect/>
            </a:stretch>
          </a:blipFill>
        </p:spPr>
        <p:txBody>
          <a:bodyPr/>
          <a:lstStyle/>
          <a:p>
            <a:endParaRPr lang="en-US" dirty="0"/>
          </a:p>
        </p:txBody>
      </p:sp>
      <p:sp>
        <p:nvSpPr>
          <p:cNvPr id="6" name="Rectangle 5">
            <a:extLst>
              <a:ext uri="{FF2B5EF4-FFF2-40B4-BE49-F238E27FC236}">
                <a16:creationId xmlns:a16="http://schemas.microsoft.com/office/drawing/2014/main" id="{54EC7037-5D3C-417B-A58B-B090AC649D9E}"/>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itle 1">
            <a:extLst>
              <a:ext uri="{FF2B5EF4-FFF2-40B4-BE49-F238E27FC236}">
                <a16:creationId xmlns:a16="http://schemas.microsoft.com/office/drawing/2014/main" id="{A1BFB345-E107-4AA5-B7CE-E8EAF7E78E66}"/>
              </a:ext>
            </a:extLst>
          </p:cNvPr>
          <p:cNvSpPr txBox="1">
            <a:spLocks/>
          </p:cNvSpPr>
          <p:nvPr/>
        </p:nvSpPr>
        <p:spPr>
          <a:xfrm>
            <a:off x="502772" y="-228600"/>
            <a:ext cx="1085975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150" dirty="0">
                <a:solidFill>
                  <a:schemeClr val="bg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3224074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ooter Placeholder 5"/>
          <p:cNvSpPr>
            <a:spLocks noGrp="1"/>
          </p:cNvSpPr>
          <p:nvPr>
            <p:ph type="ftr" sz="quarter" idx="10"/>
          </p:nvPr>
        </p:nvSpPr>
        <p:spPr>
          <a:xfrm>
            <a:off x="-1" y="6434455"/>
            <a:ext cx="12309231" cy="499745"/>
          </a:xfrm>
        </p:spPr>
        <p:txBody>
          <a:bodyPr/>
          <a:lstStyle/>
          <a:p>
            <a:endParaRPr lang="en-US" dirty="0"/>
          </a:p>
        </p:txBody>
      </p:sp>
      <p:sp>
        <p:nvSpPr>
          <p:cNvPr id="22" name="Rectangle 21">
            <a:extLst>
              <a:ext uri="{FF2B5EF4-FFF2-40B4-BE49-F238E27FC236}">
                <a16:creationId xmlns:a16="http://schemas.microsoft.com/office/drawing/2014/main" id="{F3FE2FB0-48E6-42D5-8E89-F294CFAE1505}"/>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itle 1">
            <a:extLst>
              <a:ext uri="{FF2B5EF4-FFF2-40B4-BE49-F238E27FC236}">
                <a16:creationId xmlns:a16="http://schemas.microsoft.com/office/drawing/2014/main" id="{0E3F462D-0C54-4658-985C-649D0727C091}"/>
              </a:ext>
            </a:extLst>
          </p:cNvPr>
          <p:cNvSpPr>
            <a:spLocks noGrp="1"/>
          </p:cNvSpPr>
          <p:nvPr>
            <p:ph type="title"/>
          </p:nvPr>
        </p:nvSpPr>
        <p:spPr>
          <a:xfrm>
            <a:off x="502772" y="-228600"/>
            <a:ext cx="10859755" cy="1456267"/>
          </a:xfrm>
        </p:spPr>
        <p:txBody>
          <a:bodyPr>
            <a:normAutofit/>
          </a:bodyPr>
          <a:lstStyle/>
          <a:p>
            <a:r>
              <a:rPr lang="en-US" sz="4400" spc="-150" dirty="0">
                <a:solidFill>
                  <a:schemeClr val="bg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604051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Footer Placeholder 5">
            <a:extLst>
              <a:ext uri="{FF2B5EF4-FFF2-40B4-BE49-F238E27FC236}">
                <a16:creationId xmlns:a16="http://schemas.microsoft.com/office/drawing/2014/main" id="{A83D07C5-765C-47D1-8E14-B00F4FB3CE2F}"/>
              </a:ext>
            </a:extLst>
          </p:cNvPr>
          <p:cNvSpPr>
            <a:spLocks noGrp="1"/>
          </p:cNvSpPr>
          <p:nvPr>
            <p:ph type="ftr" sz="quarter" idx="10"/>
          </p:nvPr>
        </p:nvSpPr>
        <p:spPr>
          <a:xfrm>
            <a:off x="-1" y="6358255"/>
            <a:ext cx="12309231" cy="499745"/>
          </a:xfrm>
        </p:spPr>
        <p:txBody>
          <a:bodyPr/>
          <a:lstStyle/>
          <a:p>
            <a:endParaRPr lang="en-US" dirty="0"/>
          </a:p>
        </p:txBody>
      </p:sp>
      <p:sp>
        <p:nvSpPr>
          <p:cNvPr id="8" name="Rectangle 7">
            <a:extLst>
              <a:ext uri="{FF2B5EF4-FFF2-40B4-BE49-F238E27FC236}">
                <a16:creationId xmlns:a16="http://schemas.microsoft.com/office/drawing/2014/main" id="{4C821157-CF85-42CB-BD30-4F7CC6443761}"/>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itle 1">
            <a:extLst>
              <a:ext uri="{FF2B5EF4-FFF2-40B4-BE49-F238E27FC236}">
                <a16:creationId xmlns:a16="http://schemas.microsoft.com/office/drawing/2014/main" id="{BC702666-86B8-4355-8D42-81DBF3E8DEE9}"/>
              </a:ext>
            </a:extLst>
          </p:cNvPr>
          <p:cNvSpPr>
            <a:spLocks noGrp="1"/>
          </p:cNvSpPr>
          <p:nvPr>
            <p:ph type="title"/>
          </p:nvPr>
        </p:nvSpPr>
        <p:spPr>
          <a:xfrm>
            <a:off x="502772" y="-558800"/>
            <a:ext cx="10859755" cy="1456267"/>
          </a:xfrm>
        </p:spPr>
        <p:txBody>
          <a:bodyPr>
            <a:normAutofit/>
          </a:bodyPr>
          <a:lstStyle/>
          <a:p>
            <a:r>
              <a:rPr lang="en-US" sz="4400" spc="-150" dirty="0">
                <a:solidFill>
                  <a:schemeClr val="bg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1498459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Footer Placeholder 5">
            <a:extLst>
              <a:ext uri="{FF2B5EF4-FFF2-40B4-BE49-F238E27FC236}">
                <a16:creationId xmlns:a16="http://schemas.microsoft.com/office/drawing/2014/main" id="{615E4CC5-A893-4F55-8A0F-E72C73BB983F}"/>
              </a:ext>
            </a:extLst>
          </p:cNvPr>
          <p:cNvSpPr>
            <a:spLocks noGrp="1"/>
          </p:cNvSpPr>
          <p:nvPr>
            <p:ph type="ftr" sz="quarter" idx="10"/>
          </p:nvPr>
        </p:nvSpPr>
        <p:spPr>
          <a:xfrm>
            <a:off x="-1" y="6358255"/>
            <a:ext cx="12309231" cy="499745"/>
          </a:xfrm>
        </p:spPr>
        <p:txBody>
          <a:bodyPr/>
          <a:lstStyle/>
          <a:p>
            <a:endParaRPr lang="en-US" dirty="0"/>
          </a:p>
        </p:txBody>
      </p:sp>
      <p:sp>
        <p:nvSpPr>
          <p:cNvPr id="8" name="Rectangle 7">
            <a:extLst>
              <a:ext uri="{FF2B5EF4-FFF2-40B4-BE49-F238E27FC236}">
                <a16:creationId xmlns:a16="http://schemas.microsoft.com/office/drawing/2014/main" id="{46AAFD9B-3476-47A0-859A-2919A4655A3F}"/>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1">
            <a:extLst>
              <a:ext uri="{FF2B5EF4-FFF2-40B4-BE49-F238E27FC236}">
                <a16:creationId xmlns:a16="http://schemas.microsoft.com/office/drawing/2014/main" id="{DFC9576C-5503-4C9E-8046-6285892EA35F}"/>
              </a:ext>
            </a:extLst>
          </p:cNvPr>
          <p:cNvSpPr>
            <a:spLocks noGrp="1"/>
          </p:cNvSpPr>
          <p:nvPr>
            <p:ph type="title"/>
          </p:nvPr>
        </p:nvSpPr>
        <p:spPr>
          <a:xfrm>
            <a:off x="502772" y="-228600"/>
            <a:ext cx="10859755" cy="1456267"/>
          </a:xfrm>
        </p:spPr>
        <p:txBody>
          <a:bodyPr>
            <a:normAutofit/>
          </a:bodyPr>
          <a:lstStyle/>
          <a:p>
            <a:r>
              <a:rPr lang="en-US" sz="4400" spc="-150" dirty="0">
                <a:solidFill>
                  <a:schemeClr val="bg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3105098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Footer Placeholder 5">
            <a:extLst>
              <a:ext uri="{FF2B5EF4-FFF2-40B4-BE49-F238E27FC236}">
                <a16:creationId xmlns:a16="http://schemas.microsoft.com/office/drawing/2014/main" id="{A39E1B29-6609-4F01-8126-4A81CEA79ED4}"/>
              </a:ext>
            </a:extLst>
          </p:cNvPr>
          <p:cNvSpPr>
            <a:spLocks noGrp="1"/>
          </p:cNvSpPr>
          <p:nvPr>
            <p:ph type="ftr" sz="quarter" idx="10"/>
          </p:nvPr>
        </p:nvSpPr>
        <p:spPr>
          <a:xfrm>
            <a:off x="-1" y="6358255"/>
            <a:ext cx="12309231" cy="499745"/>
          </a:xfrm>
        </p:spPr>
        <p:txBody>
          <a:bodyPr/>
          <a:lstStyle/>
          <a:p>
            <a:endParaRPr lang="en-US" dirty="0"/>
          </a:p>
        </p:txBody>
      </p:sp>
      <p:sp>
        <p:nvSpPr>
          <p:cNvPr id="10" name="Rectangle 9">
            <a:extLst>
              <a:ext uri="{FF2B5EF4-FFF2-40B4-BE49-F238E27FC236}">
                <a16:creationId xmlns:a16="http://schemas.microsoft.com/office/drawing/2014/main" id="{753C23C2-2CBF-4DA3-BDC5-8BB97EDA0ED1}"/>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itle 1">
            <a:extLst>
              <a:ext uri="{FF2B5EF4-FFF2-40B4-BE49-F238E27FC236}">
                <a16:creationId xmlns:a16="http://schemas.microsoft.com/office/drawing/2014/main" id="{9D3465E7-AA17-4724-B172-E5BC8683E6B0}"/>
              </a:ext>
            </a:extLst>
          </p:cNvPr>
          <p:cNvSpPr>
            <a:spLocks noGrp="1"/>
          </p:cNvSpPr>
          <p:nvPr>
            <p:ph type="title"/>
          </p:nvPr>
        </p:nvSpPr>
        <p:spPr>
          <a:xfrm>
            <a:off x="502772" y="-228600"/>
            <a:ext cx="10859755" cy="1456267"/>
          </a:xfrm>
        </p:spPr>
        <p:txBody>
          <a:bodyPr>
            <a:normAutofit/>
          </a:bodyPr>
          <a:lstStyle/>
          <a:p>
            <a:r>
              <a:rPr lang="en-US" sz="4400" spc="-150" dirty="0">
                <a:solidFill>
                  <a:schemeClr val="bg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1062489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ooter Placeholder 5"/>
          <p:cNvSpPr>
            <a:spLocks noGrp="1"/>
          </p:cNvSpPr>
          <p:nvPr>
            <p:ph type="ftr" sz="quarter" idx="10"/>
          </p:nvPr>
        </p:nvSpPr>
        <p:spPr>
          <a:xfrm>
            <a:off x="-1" y="6358255"/>
            <a:ext cx="12309231" cy="499745"/>
          </a:xfrm>
        </p:spPr>
        <p:txBody>
          <a:bodyPr/>
          <a:lstStyle/>
          <a:p>
            <a:endParaRPr lang="en-US" dirty="0"/>
          </a:p>
        </p:txBody>
      </p:sp>
      <p:sp>
        <p:nvSpPr>
          <p:cNvPr id="4" name="Rectangle 3">
            <a:extLst>
              <a:ext uri="{FF2B5EF4-FFF2-40B4-BE49-F238E27FC236}">
                <a16:creationId xmlns:a16="http://schemas.microsoft.com/office/drawing/2014/main" id="{9C454206-2D9E-476E-A14A-399902741FFA}"/>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1">
            <a:extLst>
              <a:ext uri="{FF2B5EF4-FFF2-40B4-BE49-F238E27FC236}">
                <a16:creationId xmlns:a16="http://schemas.microsoft.com/office/drawing/2014/main" id="{B8A09BAC-80CF-4B73-9055-66455B16BDFC}"/>
              </a:ext>
            </a:extLst>
          </p:cNvPr>
          <p:cNvSpPr>
            <a:spLocks noGrp="1"/>
          </p:cNvSpPr>
          <p:nvPr>
            <p:ph type="title"/>
          </p:nvPr>
        </p:nvSpPr>
        <p:spPr>
          <a:xfrm>
            <a:off x="502772" y="-228600"/>
            <a:ext cx="10859755" cy="1456267"/>
          </a:xfrm>
        </p:spPr>
        <p:txBody>
          <a:bodyPr>
            <a:normAutofit/>
          </a:bodyPr>
          <a:lstStyle/>
          <a:p>
            <a:r>
              <a:rPr lang="en-US" sz="4400" spc="-150" dirty="0">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3612346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Footer Placeholder 5">
            <a:extLst>
              <a:ext uri="{FF2B5EF4-FFF2-40B4-BE49-F238E27FC236}">
                <a16:creationId xmlns:a16="http://schemas.microsoft.com/office/drawing/2014/main" id="{506281AB-1832-4BB5-BA89-AAF27C257BA7}"/>
              </a:ext>
            </a:extLst>
          </p:cNvPr>
          <p:cNvSpPr>
            <a:spLocks noGrp="1"/>
          </p:cNvSpPr>
          <p:nvPr>
            <p:ph type="ftr" sz="quarter" idx="10"/>
          </p:nvPr>
        </p:nvSpPr>
        <p:spPr>
          <a:xfrm>
            <a:off x="-1" y="6358255"/>
            <a:ext cx="12309231" cy="499745"/>
          </a:xfrm>
          <a:blipFill>
            <a:blip r:embed="rId4"/>
            <a:stretch>
              <a:fillRect/>
            </a:stretch>
          </a:blipFill>
        </p:spPr>
        <p:txBody>
          <a:bodyPr/>
          <a:lstStyle/>
          <a:p>
            <a:endParaRPr lang="en-US" dirty="0"/>
          </a:p>
        </p:txBody>
      </p:sp>
      <p:sp>
        <p:nvSpPr>
          <p:cNvPr id="9" name="Rectangle 8">
            <a:extLst>
              <a:ext uri="{FF2B5EF4-FFF2-40B4-BE49-F238E27FC236}">
                <a16:creationId xmlns:a16="http://schemas.microsoft.com/office/drawing/2014/main" id="{6B9B893C-E655-4FE5-81F0-B32426457373}"/>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itle 1">
            <a:extLst>
              <a:ext uri="{FF2B5EF4-FFF2-40B4-BE49-F238E27FC236}">
                <a16:creationId xmlns:a16="http://schemas.microsoft.com/office/drawing/2014/main" id="{976AE7E6-08EA-414B-9C29-D715CB032278}"/>
              </a:ext>
            </a:extLst>
          </p:cNvPr>
          <p:cNvSpPr>
            <a:spLocks noGrp="1"/>
          </p:cNvSpPr>
          <p:nvPr>
            <p:ph type="title"/>
          </p:nvPr>
        </p:nvSpPr>
        <p:spPr>
          <a:xfrm>
            <a:off x="502772" y="-228600"/>
            <a:ext cx="10859755" cy="1456267"/>
          </a:xfrm>
        </p:spPr>
        <p:txBody>
          <a:bodyPr>
            <a:normAutofit/>
          </a:bodyPr>
          <a:lstStyle/>
          <a:p>
            <a:r>
              <a:rPr lang="en-US" sz="4400" spc="-150" dirty="0">
                <a:solidFill>
                  <a:schemeClr val="bg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3267581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ooter Placeholder 5"/>
          <p:cNvSpPr>
            <a:spLocks noGrp="1"/>
          </p:cNvSpPr>
          <p:nvPr>
            <p:ph type="ftr" sz="quarter" idx="10"/>
          </p:nvPr>
        </p:nvSpPr>
        <p:spPr>
          <a:xfrm>
            <a:off x="-1" y="6358255"/>
            <a:ext cx="12309231" cy="499745"/>
          </a:xfrm>
        </p:spPr>
        <p:txBody>
          <a:bodyPr/>
          <a:lstStyle/>
          <a:p>
            <a:endParaRPr lang="en-US" dirty="0"/>
          </a:p>
        </p:txBody>
      </p:sp>
      <p:sp>
        <p:nvSpPr>
          <p:cNvPr id="9" name="Rectangle 8">
            <a:extLst>
              <a:ext uri="{FF2B5EF4-FFF2-40B4-BE49-F238E27FC236}">
                <a16:creationId xmlns:a16="http://schemas.microsoft.com/office/drawing/2014/main" id="{8D6E84BC-4AB5-4A07-A350-A3006B74261F}"/>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1">
            <a:extLst>
              <a:ext uri="{FF2B5EF4-FFF2-40B4-BE49-F238E27FC236}">
                <a16:creationId xmlns:a16="http://schemas.microsoft.com/office/drawing/2014/main" id="{2CB3077D-1E1A-4F42-A7F6-54FFF19E1422}"/>
              </a:ext>
            </a:extLst>
          </p:cNvPr>
          <p:cNvSpPr>
            <a:spLocks noGrp="1"/>
          </p:cNvSpPr>
          <p:nvPr>
            <p:ph type="title"/>
          </p:nvPr>
        </p:nvSpPr>
        <p:spPr>
          <a:xfrm>
            <a:off x="502772" y="-228600"/>
            <a:ext cx="10859755" cy="1456267"/>
          </a:xfrm>
        </p:spPr>
        <p:txBody>
          <a:bodyPr>
            <a:normAutofit/>
          </a:bodyPr>
          <a:lstStyle/>
          <a:p>
            <a:r>
              <a:rPr lang="en-US" sz="4400" spc="-150" dirty="0">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1106259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ooter Placeholder 5"/>
          <p:cNvSpPr>
            <a:spLocks noGrp="1"/>
          </p:cNvSpPr>
          <p:nvPr>
            <p:ph type="ftr" sz="quarter" idx="10"/>
          </p:nvPr>
        </p:nvSpPr>
        <p:spPr>
          <a:xfrm>
            <a:off x="-1" y="6358255"/>
            <a:ext cx="12309231" cy="499745"/>
          </a:xfrm>
        </p:spPr>
        <p:txBody>
          <a:bodyPr/>
          <a:lstStyle/>
          <a:p>
            <a:endParaRPr lang="en-US"/>
          </a:p>
        </p:txBody>
      </p:sp>
      <p:sp>
        <p:nvSpPr>
          <p:cNvPr id="8" name="Rectangle 7">
            <a:extLst>
              <a:ext uri="{FF2B5EF4-FFF2-40B4-BE49-F238E27FC236}">
                <a16:creationId xmlns:a16="http://schemas.microsoft.com/office/drawing/2014/main" id="{B38BDD06-0F98-41E2-A745-C53B0A8C85C4}"/>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itle 1">
            <a:extLst>
              <a:ext uri="{FF2B5EF4-FFF2-40B4-BE49-F238E27FC236}">
                <a16:creationId xmlns:a16="http://schemas.microsoft.com/office/drawing/2014/main" id="{5B930C2F-69DC-4C28-8AD9-2523798D23CC}"/>
              </a:ext>
            </a:extLst>
          </p:cNvPr>
          <p:cNvSpPr txBox="1">
            <a:spLocks/>
          </p:cNvSpPr>
          <p:nvPr/>
        </p:nvSpPr>
        <p:spPr>
          <a:xfrm>
            <a:off x="502772" y="-228600"/>
            <a:ext cx="1085975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150" dirty="0">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224347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cknowldgement">
            <a:extLst>
              <a:ext uri="{FF2B5EF4-FFF2-40B4-BE49-F238E27FC236}">
                <a16:creationId xmlns:a16="http://schemas.microsoft.com/office/drawing/2014/main" id="{ED3A1685-0828-4CC3-94FF-31E8E2706B53}"/>
              </a:ext>
            </a:extLst>
          </p:cNvPr>
          <p:cNvSpPr txBox="1"/>
          <p:nvPr/>
        </p:nvSpPr>
        <p:spPr>
          <a:xfrm>
            <a:off x="2684724" y="1898567"/>
            <a:ext cx="7157776" cy="2977738"/>
          </a:xfrm>
          <a:prstGeom prst="rect">
            <a:avLst/>
          </a:prstGeom>
          <a:noFill/>
        </p:spPr>
        <p:txBody>
          <a:bodyPr wrap="square" rtlCol="0">
            <a:spAutoFit/>
          </a:bodyPr>
          <a:lstStyle/>
          <a:p>
            <a:r>
              <a:rPr lang="en-AU" sz="1250" dirty="0">
                <a:latin typeface="Open Sans" panose="020B0606030504020204" pitchFamily="34" charset="0"/>
                <a:ea typeface="Open Sans" panose="020B0606030504020204" pitchFamily="34" charset="0"/>
                <a:cs typeface="Open Sans" panose="020B0606030504020204" pitchFamily="34" charset="0"/>
              </a:rPr>
              <a:t>We respectfully acknowledge the Wurundjeri People of the Kulin Nation, who are</a:t>
            </a:r>
          </a:p>
          <a:p>
            <a:r>
              <a:rPr lang="en-AU" sz="1250" dirty="0">
                <a:latin typeface="Open Sans" panose="020B0606030504020204" pitchFamily="34" charset="0"/>
                <a:ea typeface="Open Sans" panose="020B0606030504020204" pitchFamily="34" charset="0"/>
                <a:cs typeface="Open Sans" panose="020B0606030504020204" pitchFamily="34" charset="0"/>
              </a:rPr>
              <a:t>the Traditional Owners of the land on which Swinburne’s Australian campuses are located</a:t>
            </a:r>
          </a:p>
          <a:p>
            <a:r>
              <a:rPr lang="en-AU" sz="1250" dirty="0">
                <a:latin typeface="Open Sans" panose="020B0606030504020204" pitchFamily="34" charset="0"/>
                <a:ea typeface="Open Sans" panose="020B0606030504020204" pitchFamily="34" charset="0"/>
                <a:cs typeface="Open Sans" panose="020B0606030504020204" pitchFamily="34" charset="0"/>
              </a:rPr>
              <a:t>in Melbourne’s east and outer-east, and pay our respect to their Elders past, present</a:t>
            </a:r>
          </a:p>
          <a:p>
            <a:r>
              <a:rPr lang="en-AU" sz="1250" dirty="0">
                <a:latin typeface="Open Sans" panose="020B0606030504020204" pitchFamily="34" charset="0"/>
                <a:ea typeface="Open Sans" panose="020B0606030504020204" pitchFamily="34" charset="0"/>
                <a:cs typeface="Open Sans" panose="020B0606030504020204" pitchFamily="34" charset="0"/>
              </a:rPr>
              <a:t>and emerging.</a:t>
            </a:r>
          </a:p>
          <a:p>
            <a:endParaRPr lang="en-AU" sz="1250" dirty="0">
              <a:latin typeface="Open Sans" panose="020B0606030504020204" pitchFamily="34" charset="0"/>
              <a:ea typeface="Open Sans" panose="020B0606030504020204" pitchFamily="34" charset="0"/>
              <a:cs typeface="Open Sans" panose="020B0606030504020204" pitchFamily="34" charset="0"/>
            </a:endParaRPr>
          </a:p>
          <a:p>
            <a:r>
              <a:rPr lang="en-AU" sz="1250" dirty="0">
                <a:latin typeface="Open Sans" panose="020B0606030504020204" pitchFamily="34" charset="0"/>
                <a:ea typeface="Open Sans" panose="020B0606030504020204" pitchFamily="34" charset="0"/>
                <a:cs typeface="Open Sans" panose="020B0606030504020204" pitchFamily="34" charset="0"/>
              </a:rPr>
              <a:t>We are honoured to recognise our connection to Wurundjeri Country, history, culture,</a:t>
            </a:r>
          </a:p>
          <a:p>
            <a:r>
              <a:rPr lang="en-AU" sz="1250" dirty="0">
                <a:latin typeface="Open Sans" panose="020B0606030504020204" pitchFamily="34" charset="0"/>
                <a:ea typeface="Open Sans" panose="020B0606030504020204" pitchFamily="34" charset="0"/>
                <a:cs typeface="Open Sans" panose="020B0606030504020204" pitchFamily="34" charset="0"/>
              </a:rPr>
              <a:t>and spirituality through these locations, and strive to ensure that we operate in a manner</a:t>
            </a:r>
          </a:p>
          <a:p>
            <a:r>
              <a:rPr lang="en-AU" sz="1250" dirty="0">
                <a:latin typeface="Open Sans" panose="020B0606030504020204" pitchFamily="34" charset="0"/>
                <a:ea typeface="Open Sans" panose="020B0606030504020204" pitchFamily="34" charset="0"/>
                <a:cs typeface="Open Sans" panose="020B0606030504020204" pitchFamily="34" charset="0"/>
              </a:rPr>
              <a:t>that respects and honours the Elders and Ancestors of these lands.</a:t>
            </a:r>
          </a:p>
          <a:p>
            <a:endParaRPr lang="en-AU" sz="1250" dirty="0">
              <a:latin typeface="Open Sans" panose="020B0606030504020204" pitchFamily="34" charset="0"/>
              <a:ea typeface="Open Sans" panose="020B0606030504020204" pitchFamily="34" charset="0"/>
              <a:cs typeface="Open Sans" panose="020B0606030504020204" pitchFamily="34" charset="0"/>
            </a:endParaRPr>
          </a:p>
          <a:p>
            <a:r>
              <a:rPr lang="en-AU" sz="1250" dirty="0">
                <a:latin typeface="Open Sans" panose="020B0606030504020204" pitchFamily="34" charset="0"/>
                <a:ea typeface="Open Sans" panose="020B0606030504020204" pitchFamily="34" charset="0"/>
                <a:cs typeface="Open Sans" panose="020B0606030504020204" pitchFamily="34" charset="0"/>
              </a:rPr>
              <a:t>We also respectfully acknowledge Swinburne’s Aboriginal and Torres Strait Islander staff,</a:t>
            </a:r>
          </a:p>
          <a:p>
            <a:r>
              <a:rPr lang="en-AU" sz="1250" dirty="0">
                <a:latin typeface="Open Sans" panose="020B0606030504020204" pitchFamily="34" charset="0"/>
                <a:ea typeface="Open Sans" panose="020B0606030504020204" pitchFamily="34" charset="0"/>
                <a:cs typeface="Open Sans" panose="020B0606030504020204" pitchFamily="34" charset="0"/>
              </a:rPr>
              <a:t>students, alumni, partners and visitors.</a:t>
            </a:r>
          </a:p>
          <a:p>
            <a:endParaRPr lang="en-AU" sz="1250" dirty="0">
              <a:latin typeface="Open Sans" panose="020B0606030504020204" pitchFamily="34" charset="0"/>
              <a:ea typeface="Open Sans" panose="020B0606030504020204" pitchFamily="34" charset="0"/>
              <a:cs typeface="Open Sans" panose="020B0606030504020204" pitchFamily="34" charset="0"/>
            </a:endParaRPr>
          </a:p>
          <a:p>
            <a:r>
              <a:rPr lang="en-AU" sz="1250" dirty="0">
                <a:latin typeface="Open Sans" panose="020B0606030504020204" pitchFamily="34" charset="0"/>
                <a:ea typeface="Open Sans" panose="020B0606030504020204" pitchFamily="34" charset="0"/>
                <a:cs typeface="Open Sans" panose="020B0606030504020204" pitchFamily="34" charset="0"/>
              </a:rPr>
              <a:t>We also acknowledge and respect the Traditional Owners of lands across Australia,</a:t>
            </a:r>
          </a:p>
          <a:p>
            <a:r>
              <a:rPr lang="en-AU" sz="1250" dirty="0">
                <a:latin typeface="Open Sans" panose="020B0606030504020204" pitchFamily="34" charset="0"/>
                <a:ea typeface="Open Sans" panose="020B0606030504020204" pitchFamily="34" charset="0"/>
                <a:cs typeface="Open Sans" panose="020B0606030504020204" pitchFamily="34" charset="0"/>
              </a:rPr>
              <a:t>their Elders, Ancestors, cultures, and heritage, and recognise the continuing sovereignties</a:t>
            </a:r>
          </a:p>
          <a:p>
            <a:r>
              <a:rPr lang="en-AU" sz="1250" dirty="0">
                <a:latin typeface="Open Sans" panose="020B0606030504020204" pitchFamily="34" charset="0"/>
                <a:ea typeface="Open Sans" panose="020B0606030504020204" pitchFamily="34" charset="0"/>
                <a:cs typeface="Open Sans" panose="020B0606030504020204" pitchFamily="34" charset="0"/>
              </a:rPr>
              <a:t>of all Aboriginal and Torres Strait Islander Nations.</a:t>
            </a:r>
          </a:p>
        </p:txBody>
      </p:sp>
      <p:sp>
        <p:nvSpPr>
          <p:cNvPr id="9" name="Artist's Credit">
            <a:extLst>
              <a:ext uri="{FF2B5EF4-FFF2-40B4-BE49-F238E27FC236}">
                <a16:creationId xmlns:a16="http://schemas.microsoft.com/office/drawing/2014/main" id="{294E619C-5C5C-497C-ADD9-15D78B51E83D}"/>
              </a:ext>
            </a:extLst>
          </p:cNvPr>
          <p:cNvSpPr txBox="1"/>
          <p:nvPr/>
        </p:nvSpPr>
        <p:spPr>
          <a:xfrm>
            <a:off x="5783525" y="5175167"/>
            <a:ext cx="4071676" cy="430887"/>
          </a:xfrm>
          <a:prstGeom prst="rect">
            <a:avLst/>
          </a:prstGeom>
          <a:noFill/>
        </p:spPr>
        <p:txBody>
          <a:bodyPr wrap="square" rtlCol="0">
            <a:spAutoFit/>
          </a:bodyPr>
          <a:lstStyle/>
          <a:p>
            <a:r>
              <a:rPr lang="en-AU" sz="1100">
                <a:solidFill>
                  <a:srgbClr val="7B93AD"/>
                </a:solidFill>
              </a:rPr>
              <a:t>The Ripple Effect: Rippling Out by Wurundjeri artist Judy Nicholson</a:t>
            </a:r>
          </a:p>
          <a:p>
            <a:endParaRPr lang="en-AU" sz="1100">
              <a:solidFill>
                <a:srgbClr val="7B93AD"/>
              </a:solidFill>
            </a:endParaRPr>
          </a:p>
        </p:txBody>
      </p:sp>
      <p:sp>
        <p:nvSpPr>
          <p:cNvPr id="5" name="Title">
            <a:extLst>
              <a:ext uri="{FF2B5EF4-FFF2-40B4-BE49-F238E27FC236}">
                <a16:creationId xmlns:a16="http://schemas.microsoft.com/office/drawing/2014/main" id="{B8223691-6F7E-44A6-AF98-0ABB444125AF}"/>
              </a:ext>
            </a:extLst>
          </p:cNvPr>
          <p:cNvSpPr txBox="1"/>
          <p:nvPr/>
        </p:nvSpPr>
        <p:spPr>
          <a:xfrm>
            <a:off x="2321632" y="892340"/>
            <a:ext cx="7552707" cy="461665"/>
          </a:xfrm>
          <a:prstGeom prst="rect">
            <a:avLst/>
          </a:prstGeom>
          <a:noFill/>
        </p:spPr>
        <p:txBody>
          <a:bodyPr wrap="square" rtlCol="0">
            <a:spAutoFit/>
          </a:bodyPr>
          <a:lstStyle/>
          <a:p>
            <a:pPr algn="ctr"/>
            <a:r>
              <a:rPr lang="en-AU" sz="2400" b="1"/>
              <a:t>Acknowledgement of Country</a:t>
            </a:r>
          </a:p>
        </p:txBody>
      </p:sp>
      <p:sp>
        <p:nvSpPr>
          <p:cNvPr id="11" name="Title">
            <a:extLst>
              <a:ext uri="{FF2B5EF4-FFF2-40B4-BE49-F238E27FC236}">
                <a16:creationId xmlns:a16="http://schemas.microsoft.com/office/drawing/2014/main" id="{A21E8EF6-997F-4947-B6A2-4202A9F0C080}"/>
              </a:ext>
            </a:extLst>
          </p:cNvPr>
          <p:cNvSpPr txBox="1"/>
          <p:nvPr/>
        </p:nvSpPr>
        <p:spPr>
          <a:xfrm>
            <a:off x="2321632" y="619665"/>
            <a:ext cx="7552707" cy="461665"/>
          </a:xfrm>
          <a:prstGeom prst="rect">
            <a:avLst/>
          </a:prstGeom>
          <a:noFill/>
        </p:spPr>
        <p:txBody>
          <a:bodyPr wrap="square" rtlCol="0">
            <a:spAutoFit/>
          </a:bodyPr>
          <a:lstStyle/>
          <a:p>
            <a:pPr algn="ctr"/>
            <a:r>
              <a:rPr lang="en-AU" sz="2400" b="1">
                <a:solidFill>
                  <a:srgbClr val="7B93AD"/>
                </a:solidFill>
              </a:rPr>
              <a:t>Swinburne University of Technology</a:t>
            </a:r>
          </a:p>
        </p:txBody>
      </p:sp>
      <p:pic>
        <p:nvPicPr>
          <p:cNvPr id="4" name="Picture 3" descr="Text&#10;&#10;Description automatically generated">
            <a:extLst>
              <a:ext uri="{FF2B5EF4-FFF2-40B4-BE49-F238E27FC236}">
                <a16:creationId xmlns:a16="http://schemas.microsoft.com/office/drawing/2014/main" id="{FCF4B011-C4A0-4808-BA5E-4C1EA3A568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3233" y="419993"/>
            <a:ext cx="417091" cy="835066"/>
          </a:xfrm>
          <a:prstGeom prst="rect">
            <a:avLst/>
          </a:prstGeom>
        </p:spPr>
      </p:pic>
      <p:sp>
        <p:nvSpPr>
          <p:cNvPr id="7" name="Rectangle 6">
            <a:extLst>
              <a:ext uri="{FF2B5EF4-FFF2-40B4-BE49-F238E27FC236}">
                <a16:creationId xmlns:a16="http://schemas.microsoft.com/office/drawing/2014/main" id="{B45BE413-10CB-4C82-BBC4-C702D4E51440}"/>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99605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ooter Placeholder 5"/>
          <p:cNvSpPr>
            <a:spLocks noGrp="1"/>
          </p:cNvSpPr>
          <p:nvPr>
            <p:ph type="ftr" sz="quarter" idx="10"/>
          </p:nvPr>
        </p:nvSpPr>
        <p:spPr>
          <a:xfrm>
            <a:off x="-1" y="6358255"/>
            <a:ext cx="12309231" cy="499745"/>
          </a:xfrm>
        </p:spPr>
        <p:txBody>
          <a:bodyPr/>
          <a:lstStyle/>
          <a:p>
            <a:endParaRPr lang="en-US"/>
          </a:p>
        </p:txBody>
      </p:sp>
      <p:sp>
        <p:nvSpPr>
          <p:cNvPr id="17" name="Rectangle 16">
            <a:extLst>
              <a:ext uri="{FF2B5EF4-FFF2-40B4-BE49-F238E27FC236}">
                <a16:creationId xmlns:a16="http://schemas.microsoft.com/office/drawing/2014/main" id="{F3AB5EBE-F685-40C2-9A62-68FDD4DCC360}"/>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itle 1">
            <a:extLst>
              <a:ext uri="{FF2B5EF4-FFF2-40B4-BE49-F238E27FC236}">
                <a16:creationId xmlns:a16="http://schemas.microsoft.com/office/drawing/2014/main" id="{8757E327-53D1-4E83-8F5E-04A0088B32F1}"/>
              </a:ext>
            </a:extLst>
          </p:cNvPr>
          <p:cNvSpPr txBox="1">
            <a:spLocks/>
          </p:cNvSpPr>
          <p:nvPr/>
        </p:nvSpPr>
        <p:spPr>
          <a:xfrm>
            <a:off x="502772" y="-228600"/>
            <a:ext cx="1085975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150" dirty="0">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1995558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ooter Placeholder 5"/>
          <p:cNvSpPr>
            <a:spLocks noGrp="1"/>
          </p:cNvSpPr>
          <p:nvPr>
            <p:ph type="ftr" sz="quarter" idx="10"/>
          </p:nvPr>
        </p:nvSpPr>
        <p:spPr>
          <a:xfrm>
            <a:off x="-1" y="6358255"/>
            <a:ext cx="12309231" cy="499745"/>
          </a:xfrm>
        </p:spPr>
        <p:txBody>
          <a:bodyPr/>
          <a:lstStyle/>
          <a:p>
            <a:endParaRPr lang="en-US" dirty="0"/>
          </a:p>
        </p:txBody>
      </p:sp>
      <p:sp>
        <p:nvSpPr>
          <p:cNvPr id="8" name="Rectangle 7">
            <a:extLst>
              <a:ext uri="{FF2B5EF4-FFF2-40B4-BE49-F238E27FC236}">
                <a16:creationId xmlns:a16="http://schemas.microsoft.com/office/drawing/2014/main" id="{632A3A1A-EC83-48DB-B362-5DB5B923A617}"/>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itle 1">
            <a:extLst>
              <a:ext uri="{FF2B5EF4-FFF2-40B4-BE49-F238E27FC236}">
                <a16:creationId xmlns:a16="http://schemas.microsoft.com/office/drawing/2014/main" id="{732A8962-B4E3-4601-921B-B122A0E929F3}"/>
              </a:ext>
            </a:extLst>
          </p:cNvPr>
          <p:cNvSpPr txBox="1">
            <a:spLocks/>
          </p:cNvSpPr>
          <p:nvPr/>
        </p:nvSpPr>
        <p:spPr>
          <a:xfrm>
            <a:off x="502772" y="-228600"/>
            <a:ext cx="1085975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150" dirty="0">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441261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ooter Placeholder 5"/>
          <p:cNvSpPr>
            <a:spLocks noGrp="1"/>
          </p:cNvSpPr>
          <p:nvPr>
            <p:ph type="ftr" sz="quarter" idx="10"/>
          </p:nvPr>
        </p:nvSpPr>
        <p:spPr>
          <a:xfrm>
            <a:off x="-1" y="6358255"/>
            <a:ext cx="12309231" cy="499745"/>
          </a:xfrm>
        </p:spPr>
        <p:txBody>
          <a:bodyPr/>
          <a:lstStyle/>
          <a:p>
            <a:endParaRPr lang="en-US" dirty="0"/>
          </a:p>
        </p:txBody>
      </p:sp>
      <p:sp>
        <p:nvSpPr>
          <p:cNvPr id="17" name="Rectangle 16">
            <a:extLst>
              <a:ext uri="{FF2B5EF4-FFF2-40B4-BE49-F238E27FC236}">
                <a16:creationId xmlns:a16="http://schemas.microsoft.com/office/drawing/2014/main" id="{388378E5-4C03-4650-A76C-7D8C6664D455}"/>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itle 1">
            <a:extLst>
              <a:ext uri="{FF2B5EF4-FFF2-40B4-BE49-F238E27FC236}">
                <a16:creationId xmlns:a16="http://schemas.microsoft.com/office/drawing/2014/main" id="{23C703B6-B9E6-47E0-BF70-7880EC144007}"/>
              </a:ext>
            </a:extLst>
          </p:cNvPr>
          <p:cNvSpPr txBox="1">
            <a:spLocks/>
          </p:cNvSpPr>
          <p:nvPr/>
        </p:nvSpPr>
        <p:spPr>
          <a:xfrm>
            <a:off x="502772" y="-228600"/>
            <a:ext cx="1085975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150" dirty="0">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3070132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5D86D0-92E1-42B9-A1CC-DC689C6A5E5B}"/>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a:extLst>
              <a:ext uri="{FF2B5EF4-FFF2-40B4-BE49-F238E27FC236}">
                <a16:creationId xmlns:a16="http://schemas.microsoft.com/office/drawing/2014/main" id="{B3415663-79ED-48D8-ACC8-C888B2310502}"/>
              </a:ext>
            </a:extLst>
          </p:cNvPr>
          <p:cNvSpPr txBox="1">
            <a:spLocks/>
          </p:cNvSpPr>
          <p:nvPr/>
        </p:nvSpPr>
        <p:spPr>
          <a:xfrm>
            <a:off x="502772" y="-228600"/>
            <a:ext cx="1085975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150" dirty="0">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1039336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ooter Placeholder 5"/>
          <p:cNvSpPr>
            <a:spLocks noGrp="1"/>
          </p:cNvSpPr>
          <p:nvPr>
            <p:ph type="ftr" sz="quarter" idx="10"/>
          </p:nvPr>
        </p:nvSpPr>
        <p:spPr>
          <a:xfrm>
            <a:off x="-1" y="6358255"/>
            <a:ext cx="12309231" cy="499745"/>
          </a:xfrm>
        </p:spPr>
        <p:txBody>
          <a:bodyPr/>
          <a:lstStyle/>
          <a:p>
            <a:endParaRPr lang="en-US" dirty="0"/>
          </a:p>
        </p:txBody>
      </p:sp>
      <p:sp>
        <p:nvSpPr>
          <p:cNvPr id="10" name="Rectangle 9">
            <a:extLst>
              <a:ext uri="{FF2B5EF4-FFF2-40B4-BE49-F238E27FC236}">
                <a16:creationId xmlns:a16="http://schemas.microsoft.com/office/drawing/2014/main" id="{40B0517A-5190-4C76-AAF3-A2EFBBE62579}"/>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itle 1">
            <a:extLst>
              <a:ext uri="{FF2B5EF4-FFF2-40B4-BE49-F238E27FC236}">
                <a16:creationId xmlns:a16="http://schemas.microsoft.com/office/drawing/2014/main" id="{B50B295D-5F12-4019-BDCC-E0646E1FE51F}"/>
              </a:ext>
            </a:extLst>
          </p:cNvPr>
          <p:cNvSpPr txBox="1">
            <a:spLocks/>
          </p:cNvSpPr>
          <p:nvPr/>
        </p:nvSpPr>
        <p:spPr>
          <a:xfrm>
            <a:off x="502772" y="-228600"/>
            <a:ext cx="1085975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150" dirty="0">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1182977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Footer Placeholder 5">
            <a:extLst>
              <a:ext uri="{FF2B5EF4-FFF2-40B4-BE49-F238E27FC236}">
                <a16:creationId xmlns:a16="http://schemas.microsoft.com/office/drawing/2014/main" id="{CD2DEF3F-7849-43DF-8E96-4FFFC6046F9B}"/>
              </a:ext>
            </a:extLst>
          </p:cNvPr>
          <p:cNvSpPr>
            <a:spLocks noGrp="1"/>
          </p:cNvSpPr>
          <p:nvPr>
            <p:ph type="ftr" sz="quarter" idx="10"/>
          </p:nvPr>
        </p:nvSpPr>
        <p:spPr>
          <a:xfrm>
            <a:off x="-1" y="6358255"/>
            <a:ext cx="12309231" cy="499745"/>
          </a:xfrm>
          <a:blipFill>
            <a:blip r:embed="rId4"/>
            <a:stretch>
              <a:fillRect/>
            </a:stretch>
          </a:blipFill>
        </p:spPr>
        <p:txBody>
          <a:bodyPr/>
          <a:lstStyle/>
          <a:p>
            <a:endParaRPr lang="en-US" dirty="0"/>
          </a:p>
        </p:txBody>
      </p:sp>
      <p:sp>
        <p:nvSpPr>
          <p:cNvPr id="9" name="Rectangle 8">
            <a:extLst>
              <a:ext uri="{FF2B5EF4-FFF2-40B4-BE49-F238E27FC236}">
                <a16:creationId xmlns:a16="http://schemas.microsoft.com/office/drawing/2014/main" id="{A506264F-44AE-433F-9B62-35D166CE874D}"/>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1">
            <a:extLst>
              <a:ext uri="{FF2B5EF4-FFF2-40B4-BE49-F238E27FC236}">
                <a16:creationId xmlns:a16="http://schemas.microsoft.com/office/drawing/2014/main" id="{7701A8FE-4EC0-4871-83B8-742AF2C71809}"/>
              </a:ext>
            </a:extLst>
          </p:cNvPr>
          <p:cNvSpPr txBox="1">
            <a:spLocks/>
          </p:cNvSpPr>
          <p:nvPr/>
        </p:nvSpPr>
        <p:spPr>
          <a:xfrm>
            <a:off x="502772" y="-228600"/>
            <a:ext cx="1085975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150" dirty="0">
                <a:solidFill>
                  <a:schemeClr val="bg1"/>
                </a:solidFill>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1919153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Footer Placeholder 5">
            <a:extLst>
              <a:ext uri="{FF2B5EF4-FFF2-40B4-BE49-F238E27FC236}">
                <a16:creationId xmlns:a16="http://schemas.microsoft.com/office/drawing/2014/main" id="{262849B6-5994-4866-A434-B503616B7121}"/>
              </a:ext>
            </a:extLst>
          </p:cNvPr>
          <p:cNvSpPr>
            <a:spLocks noGrp="1"/>
          </p:cNvSpPr>
          <p:nvPr>
            <p:ph type="ftr" sz="quarter" idx="10"/>
          </p:nvPr>
        </p:nvSpPr>
        <p:spPr>
          <a:xfrm>
            <a:off x="-1" y="6358255"/>
            <a:ext cx="12309231" cy="499745"/>
          </a:xfrm>
        </p:spPr>
        <p:txBody>
          <a:bodyPr/>
          <a:lstStyle/>
          <a:p>
            <a:endParaRPr lang="en-US" dirty="0"/>
          </a:p>
        </p:txBody>
      </p:sp>
      <p:sp>
        <p:nvSpPr>
          <p:cNvPr id="8" name="Rectangle 7">
            <a:extLst>
              <a:ext uri="{FF2B5EF4-FFF2-40B4-BE49-F238E27FC236}">
                <a16:creationId xmlns:a16="http://schemas.microsoft.com/office/drawing/2014/main" id="{6033C3C6-6928-4294-B951-BF83FF64D734}"/>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1">
            <a:extLst>
              <a:ext uri="{FF2B5EF4-FFF2-40B4-BE49-F238E27FC236}">
                <a16:creationId xmlns:a16="http://schemas.microsoft.com/office/drawing/2014/main" id="{3156C908-4057-4B8B-BED0-9FD5BD921491}"/>
              </a:ext>
            </a:extLst>
          </p:cNvPr>
          <p:cNvSpPr txBox="1">
            <a:spLocks/>
          </p:cNvSpPr>
          <p:nvPr/>
        </p:nvSpPr>
        <p:spPr>
          <a:xfrm>
            <a:off x="502772" y="-228600"/>
            <a:ext cx="1085975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150" dirty="0">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2271143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ooter Placeholder 5"/>
          <p:cNvSpPr>
            <a:spLocks noGrp="1"/>
          </p:cNvSpPr>
          <p:nvPr>
            <p:ph type="ftr" sz="quarter" idx="10"/>
          </p:nvPr>
        </p:nvSpPr>
        <p:spPr>
          <a:xfrm>
            <a:off x="-1" y="6358255"/>
            <a:ext cx="12309231" cy="499745"/>
          </a:xfrm>
        </p:spPr>
        <p:txBody>
          <a:bodyPr/>
          <a:lstStyle/>
          <a:p>
            <a:endParaRPr lang="en-US"/>
          </a:p>
        </p:txBody>
      </p:sp>
      <p:sp>
        <p:nvSpPr>
          <p:cNvPr id="8" name="Rectangle 7">
            <a:extLst>
              <a:ext uri="{FF2B5EF4-FFF2-40B4-BE49-F238E27FC236}">
                <a16:creationId xmlns:a16="http://schemas.microsoft.com/office/drawing/2014/main" id="{C9179968-B27E-452B-A02D-2FDCED889034}"/>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1">
            <a:extLst>
              <a:ext uri="{FF2B5EF4-FFF2-40B4-BE49-F238E27FC236}">
                <a16:creationId xmlns:a16="http://schemas.microsoft.com/office/drawing/2014/main" id="{E991C835-1F74-4C94-9132-28636D16BB64}"/>
              </a:ext>
            </a:extLst>
          </p:cNvPr>
          <p:cNvSpPr txBox="1">
            <a:spLocks/>
          </p:cNvSpPr>
          <p:nvPr/>
        </p:nvSpPr>
        <p:spPr>
          <a:xfrm>
            <a:off x="502772" y="-228600"/>
            <a:ext cx="1085975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150" dirty="0">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291507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0"/>
          </p:nvPr>
        </p:nvSpPr>
        <p:spPr>
          <a:xfrm>
            <a:off x="-1" y="6358255"/>
            <a:ext cx="12309231" cy="499745"/>
          </a:xfrm>
        </p:spPr>
        <p:txBody>
          <a:bodyPr/>
          <a:lstStyle/>
          <a:p>
            <a:endParaRPr lang="en-US" dirty="0"/>
          </a:p>
        </p:txBody>
      </p:sp>
      <p:sp>
        <p:nvSpPr>
          <p:cNvPr id="7" name="Title 1">
            <a:extLst>
              <a:ext uri="{FF2B5EF4-FFF2-40B4-BE49-F238E27FC236}">
                <a16:creationId xmlns:a16="http://schemas.microsoft.com/office/drawing/2014/main" id="{33413775-DCC4-4CEC-9651-5B44F66ECB11}"/>
              </a:ext>
            </a:extLst>
          </p:cNvPr>
          <p:cNvSpPr txBox="1">
            <a:spLocks/>
          </p:cNvSpPr>
          <p:nvPr/>
        </p:nvSpPr>
        <p:spPr>
          <a:xfrm>
            <a:off x="502772" y="-228600"/>
            <a:ext cx="1085975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150" dirty="0">
                <a:latin typeface="Open Sans" panose="020B0606030504020204" pitchFamily="34" charset="0"/>
                <a:ea typeface="Open Sans" panose="020B0606030504020204" pitchFamily="34" charset="0"/>
                <a:cs typeface="Open Sans" panose="020B0606030504020204" pitchFamily="34" charset="0"/>
              </a:rPr>
              <a:t>&lt;Title&gt;</a:t>
            </a:r>
          </a:p>
        </p:txBody>
      </p:sp>
      <p:sp>
        <p:nvSpPr>
          <p:cNvPr id="4" name="Rectangle 3">
            <a:extLst>
              <a:ext uri="{FF2B5EF4-FFF2-40B4-BE49-F238E27FC236}">
                <a16:creationId xmlns:a16="http://schemas.microsoft.com/office/drawing/2014/main" id="{2957B548-EC4F-45A4-BE26-FAE2ABA1DC5E}"/>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33392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0"/>
          </p:nvPr>
        </p:nvSpPr>
        <p:spPr>
          <a:xfrm>
            <a:off x="-1" y="6358255"/>
            <a:ext cx="12309231" cy="499745"/>
          </a:xfrm>
        </p:spPr>
        <p:txBody>
          <a:bodyPr/>
          <a:lstStyle/>
          <a:p>
            <a:endParaRPr lang="en-US" dirty="0"/>
          </a:p>
        </p:txBody>
      </p:sp>
      <p:pic>
        <p:nvPicPr>
          <p:cNvPr id="12" name="Picture 11">
            <a:extLst>
              <a:ext uri="{FF2B5EF4-FFF2-40B4-BE49-F238E27FC236}">
                <a16:creationId xmlns:a16="http://schemas.microsoft.com/office/drawing/2014/main" id="{B8060812-5D5B-41B1-84B3-A39335972D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204" y="3437208"/>
            <a:ext cx="2034092" cy="2034092"/>
          </a:xfrm>
          <a:prstGeom prst="rect">
            <a:avLst/>
          </a:prstGeom>
        </p:spPr>
      </p:pic>
      <p:pic>
        <p:nvPicPr>
          <p:cNvPr id="14" name="Picture 13" descr="Icon&#10;&#10;Description automatically generated">
            <a:extLst>
              <a:ext uri="{FF2B5EF4-FFF2-40B4-BE49-F238E27FC236}">
                <a16:creationId xmlns:a16="http://schemas.microsoft.com/office/drawing/2014/main" id="{B717AB4C-B3CD-4652-8874-E6A6C2C833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0546" y="3450516"/>
            <a:ext cx="2034092" cy="2034092"/>
          </a:xfrm>
          <a:prstGeom prst="rect">
            <a:avLst/>
          </a:prstGeom>
        </p:spPr>
      </p:pic>
      <p:pic>
        <p:nvPicPr>
          <p:cNvPr id="16" name="Picture 15" descr="Icon&#10;&#10;Description automatically generated">
            <a:extLst>
              <a:ext uri="{FF2B5EF4-FFF2-40B4-BE49-F238E27FC236}">
                <a16:creationId xmlns:a16="http://schemas.microsoft.com/office/drawing/2014/main" id="{EC32ACE4-2E63-4CB8-8D1D-C21F75CE78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4875" y="3450775"/>
            <a:ext cx="2034092" cy="2034092"/>
          </a:xfrm>
          <a:prstGeom prst="rect">
            <a:avLst/>
          </a:prstGeom>
        </p:spPr>
      </p:pic>
      <p:sp>
        <p:nvSpPr>
          <p:cNvPr id="17" name="Title 1">
            <a:extLst>
              <a:ext uri="{FF2B5EF4-FFF2-40B4-BE49-F238E27FC236}">
                <a16:creationId xmlns:a16="http://schemas.microsoft.com/office/drawing/2014/main" id="{93AC9B07-0BC9-4211-ACF8-E5C92B4E0C41}"/>
              </a:ext>
            </a:extLst>
          </p:cNvPr>
          <p:cNvSpPr txBox="1">
            <a:spLocks/>
          </p:cNvSpPr>
          <p:nvPr/>
        </p:nvSpPr>
        <p:spPr>
          <a:xfrm>
            <a:off x="502772" y="-228600"/>
            <a:ext cx="1085975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150" dirty="0">
                <a:latin typeface="Open Sans" panose="020B0606030504020204" pitchFamily="34" charset="0"/>
                <a:ea typeface="Open Sans" panose="020B0606030504020204" pitchFamily="34" charset="0"/>
                <a:cs typeface="Open Sans" panose="020B0606030504020204" pitchFamily="34" charset="0"/>
              </a:rPr>
              <a:t>&lt;Title&gt;</a:t>
            </a:r>
          </a:p>
        </p:txBody>
      </p:sp>
      <p:pic>
        <p:nvPicPr>
          <p:cNvPr id="8" name="Picture 7" descr="A picture containing electronics, vector graphics&#10;&#10;Description automatically generated">
            <a:extLst>
              <a:ext uri="{FF2B5EF4-FFF2-40B4-BE49-F238E27FC236}">
                <a16:creationId xmlns:a16="http://schemas.microsoft.com/office/drawing/2014/main" id="{080F0BA5-BA86-465D-B246-AB66692CCB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6217" y="3456853"/>
            <a:ext cx="2027755" cy="2027755"/>
          </a:xfrm>
          <a:prstGeom prst="rect">
            <a:avLst/>
          </a:prstGeom>
        </p:spPr>
      </p:pic>
    </p:spTree>
    <p:extLst>
      <p:ext uri="{BB962C8B-B14F-4D97-AF65-F5344CB8AC3E}">
        <p14:creationId xmlns:p14="http://schemas.microsoft.com/office/powerpoint/2010/main" val="3688334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Acknowldgement">
            <a:extLst>
              <a:ext uri="{FF2B5EF4-FFF2-40B4-BE49-F238E27FC236}">
                <a16:creationId xmlns:a16="http://schemas.microsoft.com/office/drawing/2014/main" id="{A8ACC6B5-E459-4E66-B5EA-5398E80B9545}"/>
              </a:ext>
            </a:extLst>
          </p:cNvPr>
          <p:cNvSpPr txBox="1"/>
          <p:nvPr/>
        </p:nvSpPr>
        <p:spPr>
          <a:xfrm>
            <a:off x="2862524" y="2749467"/>
            <a:ext cx="6471976" cy="784830"/>
          </a:xfrm>
          <a:prstGeom prst="rect">
            <a:avLst/>
          </a:prstGeom>
          <a:noFill/>
        </p:spPr>
        <p:txBody>
          <a:bodyPr wrap="square" rtlCol="0">
            <a:spAutoFit/>
          </a:bodyPr>
          <a:lstStyle/>
          <a:p>
            <a:pPr lvl="0">
              <a:lnSpc>
                <a:spcPts val="1800"/>
              </a:lnSpc>
              <a:spcAft>
                <a:spcPts val="0"/>
              </a:spcAft>
              <a:buSzPts val="1000"/>
              <a:tabLst>
                <a:tab pos="457200" algn="l"/>
              </a:tabLst>
            </a:pPr>
            <a:r>
              <a:rPr lang="en-AU" sz="1600" dirty="0">
                <a:effectLst/>
                <a:latin typeface="Open Sans" panose="020B0606030504020204" pitchFamily="34" charset="0"/>
                <a:ea typeface="Open Sans" panose="020B0606030504020204" pitchFamily="34" charset="0"/>
                <a:cs typeface="Open Sans" panose="020B0606030504020204" pitchFamily="34" charset="0"/>
              </a:rPr>
              <a:t>We acknowledge and celebrate the First Australians on whose traditional lands we meet, and pay our respect to the Elders past and present.</a:t>
            </a:r>
          </a:p>
        </p:txBody>
      </p:sp>
      <p:sp>
        <p:nvSpPr>
          <p:cNvPr id="18" name="Artist's Credit">
            <a:extLst>
              <a:ext uri="{FF2B5EF4-FFF2-40B4-BE49-F238E27FC236}">
                <a16:creationId xmlns:a16="http://schemas.microsoft.com/office/drawing/2014/main" id="{0AA3C811-284A-43E2-A84D-5A84E78C0FD3}"/>
              </a:ext>
            </a:extLst>
          </p:cNvPr>
          <p:cNvSpPr txBox="1"/>
          <p:nvPr/>
        </p:nvSpPr>
        <p:spPr>
          <a:xfrm>
            <a:off x="5783525" y="5175167"/>
            <a:ext cx="4071676" cy="430887"/>
          </a:xfrm>
          <a:prstGeom prst="rect">
            <a:avLst/>
          </a:prstGeom>
          <a:noFill/>
        </p:spPr>
        <p:txBody>
          <a:bodyPr wrap="square" rtlCol="0">
            <a:spAutoFit/>
          </a:bodyPr>
          <a:lstStyle/>
          <a:p>
            <a:r>
              <a:rPr lang="en-AU" sz="1100" dirty="0">
                <a:solidFill>
                  <a:srgbClr val="7B93AD"/>
                </a:solidFill>
              </a:rPr>
              <a:t>The Ripple Effect: Rippling Out by Wurundjeri artist Judy Nicholson</a:t>
            </a:r>
          </a:p>
          <a:p>
            <a:endParaRPr lang="en-AU" sz="1100" dirty="0">
              <a:solidFill>
                <a:srgbClr val="7B93AD"/>
              </a:solidFill>
            </a:endParaRPr>
          </a:p>
        </p:txBody>
      </p:sp>
      <p:sp>
        <p:nvSpPr>
          <p:cNvPr id="19" name="Title">
            <a:extLst>
              <a:ext uri="{FF2B5EF4-FFF2-40B4-BE49-F238E27FC236}">
                <a16:creationId xmlns:a16="http://schemas.microsoft.com/office/drawing/2014/main" id="{EF46A024-1035-4545-8434-BADC0C267AC7}"/>
              </a:ext>
            </a:extLst>
          </p:cNvPr>
          <p:cNvSpPr txBox="1"/>
          <p:nvPr/>
        </p:nvSpPr>
        <p:spPr>
          <a:xfrm>
            <a:off x="2321632" y="1445165"/>
            <a:ext cx="7552707" cy="523220"/>
          </a:xfrm>
          <a:prstGeom prst="rect">
            <a:avLst/>
          </a:prstGeom>
          <a:noFill/>
        </p:spPr>
        <p:txBody>
          <a:bodyPr wrap="square" rtlCol="0">
            <a:spAutoFit/>
          </a:bodyPr>
          <a:lstStyle/>
          <a:p>
            <a:pPr algn="ctr"/>
            <a:r>
              <a:rPr lang="en-AU" sz="2800" b="1" dirty="0"/>
              <a:t>Acknowledgement of Country</a:t>
            </a:r>
          </a:p>
        </p:txBody>
      </p:sp>
      <p:sp>
        <p:nvSpPr>
          <p:cNvPr id="20" name="Title">
            <a:extLst>
              <a:ext uri="{FF2B5EF4-FFF2-40B4-BE49-F238E27FC236}">
                <a16:creationId xmlns:a16="http://schemas.microsoft.com/office/drawing/2014/main" id="{691461A9-364F-4E88-95EC-699D9EA4DB76}"/>
              </a:ext>
            </a:extLst>
          </p:cNvPr>
          <p:cNvSpPr txBox="1"/>
          <p:nvPr/>
        </p:nvSpPr>
        <p:spPr>
          <a:xfrm>
            <a:off x="2321632" y="1140365"/>
            <a:ext cx="7552707" cy="954107"/>
          </a:xfrm>
          <a:prstGeom prst="rect">
            <a:avLst/>
          </a:prstGeom>
          <a:noFill/>
        </p:spPr>
        <p:txBody>
          <a:bodyPr wrap="square" rtlCol="0">
            <a:spAutoFit/>
          </a:bodyPr>
          <a:lstStyle/>
          <a:p>
            <a:pPr algn="ctr"/>
            <a:r>
              <a:rPr lang="en-AU" sz="2800" b="1" dirty="0">
                <a:solidFill>
                  <a:srgbClr val="7B93AD"/>
                </a:solidFill>
              </a:rPr>
              <a:t>Australian National University</a:t>
            </a:r>
          </a:p>
          <a:p>
            <a:pPr algn="ctr"/>
            <a:endParaRPr lang="en-AU" sz="2800" b="1" dirty="0">
              <a:solidFill>
                <a:srgbClr val="7B93AD"/>
              </a:solidFill>
            </a:endParaRPr>
          </a:p>
        </p:txBody>
      </p:sp>
      <p:pic>
        <p:nvPicPr>
          <p:cNvPr id="21" name="Picture 20" descr="Text&#10;&#10;Description automatically generated">
            <a:extLst>
              <a:ext uri="{FF2B5EF4-FFF2-40B4-BE49-F238E27FC236}">
                <a16:creationId xmlns:a16="http://schemas.microsoft.com/office/drawing/2014/main" id="{1E4A3357-664E-4194-9829-667DA4359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494" y="285318"/>
            <a:ext cx="1139382" cy="397481"/>
          </a:xfrm>
          <a:prstGeom prst="rect">
            <a:avLst/>
          </a:prstGeom>
        </p:spPr>
      </p:pic>
      <p:sp>
        <p:nvSpPr>
          <p:cNvPr id="22" name="Rectangle 21">
            <a:extLst>
              <a:ext uri="{FF2B5EF4-FFF2-40B4-BE49-F238E27FC236}">
                <a16:creationId xmlns:a16="http://schemas.microsoft.com/office/drawing/2014/main" id="{540CB141-8B62-4FED-A71F-ABEE39A9EC44}"/>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95551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2">
            <a:extLst>
              <a:ext uri="{28A0092B-C50C-407E-A947-70E740481C1C}">
                <a14:useLocalDpi xmlns:a14="http://schemas.microsoft.com/office/drawing/2010/main" val="0"/>
              </a:ext>
            </a:extLst>
          </a:blip>
          <a:srcRect/>
          <a:stretch/>
        </p:blipFill>
        <p:spPr>
          <a:xfrm>
            <a:off x="-346115" y="-190921"/>
            <a:ext cx="12896504" cy="7254283"/>
          </a:xfrm>
        </p:spPr>
      </p:pic>
      <p:sp>
        <p:nvSpPr>
          <p:cNvPr id="3" name="Rectangle 2">
            <a:extLst>
              <a:ext uri="{FF2B5EF4-FFF2-40B4-BE49-F238E27FC236}">
                <a16:creationId xmlns:a16="http://schemas.microsoft.com/office/drawing/2014/main" id="{1B951BF5-0C27-4E74-9F0F-82717F01B178}"/>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84655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Acknowldgement">
            <a:extLst>
              <a:ext uri="{FF2B5EF4-FFF2-40B4-BE49-F238E27FC236}">
                <a16:creationId xmlns:a16="http://schemas.microsoft.com/office/drawing/2014/main" id="{E1BC82CF-FD52-470B-B2AF-250966788979}"/>
              </a:ext>
            </a:extLst>
          </p:cNvPr>
          <p:cNvSpPr txBox="1"/>
          <p:nvPr/>
        </p:nvSpPr>
        <p:spPr>
          <a:xfrm>
            <a:off x="2862524" y="2978067"/>
            <a:ext cx="6471976" cy="553998"/>
          </a:xfrm>
          <a:prstGeom prst="rect">
            <a:avLst/>
          </a:prstGeom>
          <a:noFill/>
        </p:spPr>
        <p:txBody>
          <a:bodyPr wrap="square" rtlCol="0">
            <a:spAutoFit/>
          </a:bodyPr>
          <a:lstStyle/>
          <a:p>
            <a:pPr lvl="0">
              <a:lnSpc>
                <a:spcPts val="1800"/>
              </a:lnSpc>
              <a:spcAft>
                <a:spcPts val="0"/>
              </a:spcAft>
              <a:buSzPts val="1000"/>
              <a:tabLst>
                <a:tab pos="457200" algn="l"/>
              </a:tabLst>
            </a:pPr>
            <a:r>
              <a:rPr lang="en-AU" sz="1600" dirty="0">
                <a:effectLst/>
                <a:latin typeface="Open Sans" panose="020B0606030504020204" pitchFamily="34" charset="0"/>
                <a:ea typeface="Open Sans" panose="020B0606030504020204" pitchFamily="34" charset="0"/>
                <a:cs typeface="Open Sans" panose="020B0606030504020204" pitchFamily="34" charset="0"/>
              </a:rPr>
              <a:t>We acknowledge and pay respects to the Elders and Traditional Owners of the land on which our four Australian campuses stand.</a:t>
            </a:r>
          </a:p>
        </p:txBody>
      </p:sp>
      <p:sp>
        <p:nvSpPr>
          <p:cNvPr id="10" name="Artist's Credit">
            <a:extLst>
              <a:ext uri="{FF2B5EF4-FFF2-40B4-BE49-F238E27FC236}">
                <a16:creationId xmlns:a16="http://schemas.microsoft.com/office/drawing/2014/main" id="{3DCD014C-32EB-4C15-9FAA-0A8DD451EB6C}"/>
              </a:ext>
            </a:extLst>
          </p:cNvPr>
          <p:cNvSpPr txBox="1"/>
          <p:nvPr/>
        </p:nvSpPr>
        <p:spPr>
          <a:xfrm>
            <a:off x="5783525" y="5175167"/>
            <a:ext cx="4071676" cy="430887"/>
          </a:xfrm>
          <a:prstGeom prst="rect">
            <a:avLst/>
          </a:prstGeom>
          <a:noFill/>
        </p:spPr>
        <p:txBody>
          <a:bodyPr wrap="square" rtlCol="0">
            <a:spAutoFit/>
          </a:bodyPr>
          <a:lstStyle/>
          <a:p>
            <a:r>
              <a:rPr lang="en-AU" sz="1100" dirty="0">
                <a:solidFill>
                  <a:srgbClr val="7B93AD"/>
                </a:solidFill>
              </a:rPr>
              <a:t>The Ripple Effect: Rippling Out by Wurundjeri artist Judy Nicholson</a:t>
            </a:r>
          </a:p>
          <a:p>
            <a:endParaRPr lang="en-AU" sz="1100" dirty="0">
              <a:solidFill>
                <a:srgbClr val="7B93AD"/>
              </a:solidFill>
            </a:endParaRPr>
          </a:p>
        </p:txBody>
      </p:sp>
      <p:sp>
        <p:nvSpPr>
          <p:cNvPr id="11" name="Title">
            <a:extLst>
              <a:ext uri="{FF2B5EF4-FFF2-40B4-BE49-F238E27FC236}">
                <a16:creationId xmlns:a16="http://schemas.microsoft.com/office/drawing/2014/main" id="{BDDD09E8-7601-4561-B425-E1383498918F}"/>
              </a:ext>
            </a:extLst>
          </p:cNvPr>
          <p:cNvSpPr txBox="1"/>
          <p:nvPr/>
        </p:nvSpPr>
        <p:spPr>
          <a:xfrm>
            <a:off x="2321632" y="1749971"/>
            <a:ext cx="7552707" cy="523220"/>
          </a:xfrm>
          <a:prstGeom prst="rect">
            <a:avLst/>
          </a:prstGeom>
          <a:noFill/>
        </p:spPr>
        <p:txBody>
          <a:bodyPr wrap="square" rtlCol="0">
            <a:spAutoFit/>
          </a:bodyPr>
          <a:lstStyle/>
          <a:p>
            <a:pPr algn="ctr"/>
            <a:r>
              <a:rPr lang="en-AU" sz="2800" b="1" dirty="0"/>
              <a:t>Acknowledgement of Country</a:t>
            </a:r>
          </a:p>
        </p:txBody>
      </p:sp>
      <p:sp>
        <p:nvSpPr>
          <p:cNvPr id="12" name="Title">
            <a:extLst>
              <a:ext uri="{FF2B5EF4-FFF2-40B4-BE49-F238E27FC236}">
                <a16:creationId xmlns:a16="http://schemas.microsoft.com/office/drawing/2014/main" id="{CF6D4ECB-49C6-4B0B-8EE0-6A744F8AD285}"/>
              </a:ext>
            </a:extLst>
          </p:cNvPr>
          <p:cNvSpPr txBox="1"/>
          <p:nvPr/>
        </p:nvSpPr>
        <p:spPr>
          <a:xfrm>
            <a:off x="2321632" y="1445171"/>
            <a:ext cx="7552707" cy="523220"/>
          </a:xfrm>
          <a:prstGeom prst="rect">
            <a:avLst/>
          </a:prstGeom>
          <a:noFill/>
        </p:spPr>
        <p:txBody>
          <a:bodyPr wrap="square" rtlCol="0">
            <a:spAutoFit/>
          </a:bodyPr>
          <a:lstStyle/>
          <a:p>
            <a:pPr algn="ctr"/>
            <a:r>
              <a:rPr lang="en-AU" sz="2800" b="1" dirty="0">
                <a:solidFill>
                  <a:srgbClr val="7B93AD"/>
                </a:solidFill>
              </a:rPr>
              <a:t>Monash University</a:t>
            </a:r>
          </a:p>
        </p:txBody>
      </p:sp>
      <p:pic>
        <p:nvPicPr>
          <p:cNvPr id="13" name="Picture 12">
            <a:extLst>
              <a:ext uri="{FF2B5EF4-FFF2-40B4-BE49-F238E27FC236}">
                <a16:creationId xmlns:a16="http://schemas.microsoft.com/office/drawing/2014/main" id="{EE37F3A6-DB7E-49A6-A935-BBA946122C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9969" y="269781"/>
            <a:ext cx="1370197" cy="397799"/>
          </a:xfrm>
          <a:prstGeom prst="rect">
            <a:avLst/>
          </a:prstGeom>
        </p:spPr>
      </p:pic>
      <p:sp>
        <p:nvSpPr>
          <p:cNvPr id="14" name="Rectangle 13">
            <a:extLst>
              <a:ext uri="{FF2B5EF4-FFF2-40B4-BE49-F238E27FC236}">
                <a16:creationId xmlns:a16="http://schemas.microsoft.com/office/drawing/2014/main" id="{197692C6-0EB1-4DD1-B60B-BD6170BD5BE4}"/>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92563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Acknowldgement">
            <a:extLst>
              <a:ext uri="{FF2B5EF4-FFF2-40B4-BE49-F238E27FC236}">
                <a16:creationId xmlns:a16="http://schemas.microsoft.com/office/drawing/2014/main" id="{01DA240F-F3D7-426F-8F82-7E57ECBBC9DC}"/>
              </a:ext>
            </a:extLst>
          </p:cNvPr>
          <p:cNvSpPr txBox="1"/>
          <p:nvPr/>
        </p:nvSpPr>
        <p:spPr>
          <a:xfrm>
            <a:off x="2824424" y="2228767"/>
            <a:ext cx="6624376" cy="1938992"/>
          </a:xfrm>
          <a:prstGeom prst="rect">
            <a:avLst/>
          </a:prstGeom>
          <a:noFill/>
        </p:spPr>
        <p:txBody>
          <a:bodyPr wrap="square" rtlCol="0">
            <a:spAutoFit/>
          </a:bodyPr>
          <a:lstStyle/>
          <a:p>
            <a:pPr lvl="0">
              <a:lnSpc>
                <a:spcPts val="1800"/>
              </a:lnSpc>
              <a:spcAft>
                <a:spcPts val="0"/>
              </a:spcAft>
              <a:buSzPts val="1000"/>
              <a:tabLst>
                <a:tab pos="457200" algn="l"/>
              </a:tabLst>
            </a:pPr>
            <a:r>
              <a:rPr lang="en-AU" sz="1600" dirty="0">
                <a:effectLst/>
                <a:latin typeface="Open Sans" panose="020B0606030504020204" pitchFamily="34" charset="0"/>
                <a:ea typeface="Open Sans" panose="020B0606030504020204" pitchFamily="34" charset="0"/>
                <a:cs typeface="Open Sans" panose="020B0606030504020204" pitchFamily="34" charset="0"/>
              </a:rPr>
              <a:t>We acknowledge and pay our respects to the Kaurna people, the traditional custodians of the land on which the University of</a:t>
            </a:r>
          </a:p>
          <a:p>
            <a:pPr lvl="0">
              <a:lnSpc>
                <a:spcPts val="1800"/>
              </a:lnSpc>
              <a:spcAft>
                <a:spcPts val="0"/>
              </a:spcAft>
              <a:buSzPts val="1000"/>
              <a:tabLst>
                <a:tab pos="457200" algn="l"/>
              </a:tabLst>
            </a:pPr>
            <a:r>
              <a:rPr lang="en-AU" sz="1600" dirty="0">
                <a:effectLst/>
                <a:latin typeface="Open Sans" panose="020B0606030504020204" pitchFamily="34" charset="0"/>
                <a:ea typeface="Open Sans" panose="020B0606030504020204" pitchFamily="34" charset="0"/>
                <a:cs typeface="Open Sans" panose="020B0606030504020204" pitchFamily="34" charset="0"/>
              </a:rPr>
              <a:t>Adelaide stands.</a:t>
            </a:r>
          </a:p>
          <a:p>
            <a:pPr lvl="0">
              <a:lnSpc>
                <a:spcPts val="1800"/>
              </a:lnSpc>
              <a:spcAft>
                <a:spcPts val="0"/>
              </a:spcAft>
              <a:buSzPts val="1000"/>
              <a:tabLst>
                <a:tab pos="457200" algn="l"/>
              </a:tabLst>
            </a:pPr>
            <a:endParaRPr lang="en-AU" sz="1600" dirty="0">
              <a:latin typeface="Open Sans" panose="020B0606030504020204" pitchFamily="34" charset="0"/>
              <a:ea typeface="Open Sans" panose="020B0606030504020204" pitchFamily="34" charset="0"/>
              <a:cs typeface="Open Sans" panose="020B0606030504020204" pitchFamily="34" charset="0"/>
            </a:endParaRPr>
          </a:p>
          <a:p>
            <a:pPr lvl="0">
              <a:lnSpc>
                <a:spcPts val="1800"/>
              </a:lnSpc>
              <a:spcAft>
                <a:spcPts val="0"/>
              </a:spcAft>
              <a:buSzPts val="1000"/>
              <a:tabLst>
                <a:tab pos="457200" algn="l"/>
              </a:tabLst>
            </a:pPr>
            <a:r>
              <a:rPr lang="en-AU" sz="1600" dirty="0">
                <a:effectLst/>
                <a:latin typeface="Open Sans" panose="020B0606030504020204" pitchFamily="34" charset="0"/>
                <a:ea typeface="Open Sans" panose="020B0606030504020204" pitchFamily="34" charset="0"/>
                <a:cs typeface="Open Sans" panose="020B0606030504020204" pitchFamily="34" charset="0"/>
              </a:rPr>
              <a:t>We acknowledge the deep feelings of attachment and relationship of the Kaurna people to country and we respect and value their past, present and ongoing connection to the land and cultural beliefs</a:t>
            </a:r>
          </a:p>
        </p:txBody>
      </p:sp>
      <p:sp>
        <p:nvSpPr>
          <p:cNvPr id="8" name="Artist's Credit">
            <a:extLst>
              <a:ext uri="{FF2B5EF4-FFF2-40B4-BE49-F238E27FC236}">
                <a16:creationId xmlns:a16="http://schemas.microsoft.com/office/drawing/2014/main" id="{A0781C62-EB40-4321-A284-72C2B07746A2}"/>
              </a:ext>
            </a:extLst>
          </p:cNvPr>
          <p:cNvSpPr txBox="1"/>
          <p:nvPr/>
        </p:nvSpPr>
        <p:spPr>
          <a:xfrm>
            <a:off x="5783525" y="5175167"/>
            <a:ext cx="4071676" cy="430887"/>
          </a:xfrm>
          <a:prstGeom prst="rect">
            <a:avLst/>
          </a:prstGeom>
          <a:noFill/>
        </p:spPr>
        <p:txBody>
          <a:bodyPr wrap="square" rtlCol="0">
            <a:spAutoFit/>
          </a:bodyPr>
          <a:lstStyle/>
          <a:p>
            <a:r>
              <a:rPr lang="en-AU" sz="1100" dirty="0">
                <a:solidFill>
                  <a:srgbClr val="7B93AD"/>
                </a:solidFill>
              </a:rPr>
              <a:t>The Ripple Effect: Rippling Out by Wurundjeri artist Judy Nicholson</a:t>
            </a:r>
          </a:p>
          <a:p>
            <a:endParaRPr lang="en-AU" sz="1100" dirty="0">
              <a:solidFill>
                <a:srgbClr val="7B93AD"/>
              </a:solidFill>
            </a:endParaRPr>
          </a:p>
        </p:txBody>
      </p:sp>
      <p:sp>
        <p:nvSpPr>
          <p:cNvPr id="14" name="Title">
            <a:extLst>
              <a:ext uri="{FF2B5EF4-FFF2-40B4-BE49-F238E27FC236}">
                <a16:creationId xmlns:a16="http://schemas.microsoft.com/office/drawing/2014/main" id="{198EBF80-0931-4AB8-9B68-4CB447491FC3}"/>
              </a:ext>
            </a:extLst>
          </p:cNvPr>
          <p:cNvSpPr txBox="1"/>
          <p:nvPr/>
        </p:nvSpPr>
        <p:spPr>
          <a:xfrm>
            <a:off x="2321632" y="1229265"/>
            <a:ext cx="7552707" cy="523221"/>
          </a:xfrm>
          <a:prstGeom prst="rect">
            <a:avLst/>
          </a:prstGeom>
          <a:noFill/>
        </p:spPr>
        <p:txBody>
          <a:bodyPr wrap="square" rtlCol="0">
            <a:spAutoFit/>
          </a:bodyPr>
          <a:lstStyle/>
          <a:p>
            <a:pPr algn="ctr"/>
            <a:r>
              <a:rPr lang="en-AU" sz="2800" b="1" dirty="0"/>
              <a:t>Acknowledgement of Country</a:t>
            </a:r>
          </a:p>
        </p:txBody>
      </p:sp>
      <p:sp>
        <p:nvSpPr>
          <p:cNvPr id="15" name="Title">
            <a:extLst>
              <a:ext uri="{FF2B5EF4-FFF2-40B4-BE49-F238E27FC236}">
                <a16:creationId xmlns:a16="http://schemas.microsoft.com/office/drawing/2014/main" id="{066F4369-0C41-496E-90DC-77F01934AC54}"/>
              </a:ext>
            </a:extLst>
          </p:cNvPr>
          <p:cNvSpPr txBox="1"/>
          <p:nvPr/>
        </p:nvSpPr>
        <p:spPr>
          <a:xfrm>
            <a:off x="2321632" y="924465"/>
            <a:ext cx="7552707" cy="954107"/>
          </a:xfrm>
          <a:prstGeom prst="rect">
            <a:avLst/>
          </a:prstGeom>
          <a:noFill/>
        </p:spPr>
        <p:txBody>
          <a:bodyPr wrap="square" rtlCol="0">
            <a:spAutoFit/>
          </a:bodyPr>
          <a:lstStyle/>
          <a:p>
            <a:pPr algn="ctr"/>
            <a:r>
              <a:rPr lang="en-AU" sz="2800" b="1" dirty="0">
                <a:solidFill>
                  <a:srgbClr val="7B93AD"/>
                </a:solidFill>
              </a:rPr>
              <a:t>University of Adelaide</a:t>
            </a:r>
          </a:p>
          <a:p>
            <a:pPr algn="ctr"/>
            <a:endParaRPr lang="en-AU" sz="2800" b="1" dirty="0">
              <a:solidFill>
                <a:srgbClr val="7B93AD"/>
              </a:solidFill>
            </a:endParaRPr>
          </a:p>
        </p:txBody>
      </p:sp>
      <p:pic>
        <p:nvPicPr>
          <p:cNvPr id="16" name="Picture 15" descr="Text&#10;&#10;Description automatically generated">
            <a:extLst>
              <a:ext uri="{FF2B5EF4-FFF2-40B4-BE49-F238E27FC236}">
                <a16:creationId xmlns:a16="http://schemas.microsoft.com/office/drawing/2014/main" id="{F87964D0-9221-454F-93AE-ECC991DF9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5148" y="312637"/>
            <a:ext cx="1243245" cy="370953"/>
          </a:xfrm>
          <a:prstGeom prst="rect">
            <a:avLst/>
          </a:prstGeom>
        </p:spPr>
      </p:pic>
      <p:sp>
        <p:nvSpPr>
          <p:cNvPr id="17" name="Rectangle 16">
            <a:extLst>
              <a:ext uri="{FF2B5EF4-FFF2-40B4-BE49-F238E27FC236}">
                <a16:creationId xmlns:a16="http://schemas.microsoft.com/office/drawing/2014/main" id="{72849E47-FB5B-49AC-AB1C-ED580E3F95D9}"/>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74598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Acknowldgement">
            <a:extLst>
              <a:ext uri="{FF2B5EF4-FFF2-40B4-BE49-F238E27FC236}">
                <a16:creationId xmlns:a16="http://schemas.microsoft.com/office/drawing/2014/main" id="{A6AC6FA4-CDAD-4175-B116-1B51D4A0DABB}"/>
              </a:ext>
            </a:extLst>
          </p:cNvPr>
          <p:cNvSpPr txBox="1"/>
          <p:nvPr/>
        </p:nvSpPr>
        <p:spPr>
          <a:xfrm>
            <a:off x="2824424" y="2291522"/>
            <a:ext cx="6624376" cy="2323713"/>
          </a:xfrm>
          <a:prstGeom prst="rect">
            <a:avLst/>
          </a:prstGeom>
          <a:noFill/>
        </p:spPr>
        <p:txBody>
          <a:bodyPr wrap="square" rtlCol="0">
            <a:spAutoFit/>
          </a:bodyPr>
          <a:lstStyle/>
          <a:p>
            <a:pPr>
              <a:lnSpc>
                <a:spcPts val="1800"/>
              </a:lnSpc>
              <a:spcAft>
                <a:spcPts val="600"/>
              </a:spcAft>
            </a:pPr>
            <a:r>
              <a:rPr lang="en-AU" sz="1600" dirty="0">
                <a:effectLst/>
                <a:latin typeface="Open Sans" panose="020B0606030504020204" pitchFamily="34" charset="0"/>
                <a:ea typeface="Open Sans" panose="020B0606030504020204" pitchFamily="34" charset="0"/>
                <a:cs typeface="Open Sans" panose="020B0606030504020204" pitchFamily="34" charset="0"/>
              </a:rPr>
              <a:t>The University of Melbourne acknowledges the Traditional Owners of country throughout Australia. The University recognises the unique place held by Aboriginal and Torres Strait Islander peoples as the original custodians of country and their continued connection to the land, waterways, </a:t>
            </a:r>
            <a:r>
              <a:rPr lang="en-AU" sz="1600" dirty="0" err="1">
                <a:effectLst/>
                <a:latin typeface="Open Sans" panose="020B0606030504020204" pitchFamily="34" charset="0"/>
                <a:ea typeface="Open Sans" panose="020B0606030504020204" pitchFamily="34" charset="0"/>
                <a:cs typeface="Open Sans" panose="020B0606030504020204" pitchFamily="34" charset="0"/>
              </a:rPr>
              <a:t>songlines</a:t>
            </a:r>
            <a:r>
              <a:rPr lang="en-AU" sz="1600" dirty="0">
                <a:effectLst/>
                <a:latin typeface="Open Sans" panose="020B0606030504020204" pitchFamily="34" charset="0"/>
                <a:ea typeface="Open Sans" panose="020B0606030504020204" pitchFamily="34" charset="0"/>
                <a:cs typeface="Open Sans" panose="020B0606030504020204" pitchFamily="34" charset="0"/>
              </a:rPr>
              <a:t> and culture.</a:t>
            </a:r>
          </a:p>
          <a:p>
            <a:pPr>
              <a:lnSpc>
                <a:spcPts val="1800"/>
              </a:lnSpc>
              <a:spcAft>
                <a:spcPts val="600"/>
              </a:spcAft>
            </a:pPr>
            <a:endParaRPr lang="en-AU" sz="1600" dirty="0">
              <a:latin typeface="Open Sans" panose="020B0606030504020204" pitchFamily="34" charset="0"/>
              <a:ea typeface="Open Sans" panose="020B0606030504020204" pitchFamily="34" charset="0"/>
              <a:cs typeface="Open Sans" panose="020B0606030504020204" pitchFamily="34" charset="0"/>
            </a:endParaRPr>
          </a:p>
          <a:p>
            <a:pPr>
              <a:lnSpc>
                <a:spcPts val="1800"/>
              </a:lnSpc>
              <a:spcAft>
                <a:spcPts val="600"/>
              </a:spcAft>
            </a:pPr>
            <a:r>
              <a:rPr lang="en-AU" sz="1600" dirty="0">
                <a:effectLst/>
                <a:latin typeface="Open Sans" panose="020B0606030504020204" pitchFamily="34" charset="0"/>
                <a:ea typeface="Open Sans" panose="020B0606030504020204" pitchFamily="34" charset="0"/>
                <a:cs typeface="Open Sans" panose="020B0606030504020204" pitchFamily="34" charset="0"/>
              </a:rPr>
              <a:t>The University respects all Aboriginal and Torres Strait Islander People and warmly embrace those students, staff, Elders and collaborators who identify as First Nations.</a:t>
            </a:r>
          </a:p>
        </p:txBody>
      </p:sp>
      <p:sp>
        <p:nvSpPr>
          <p:cNvPr id="10" name="Artist's Credit">
            <a:extLst>
              <a:ext uri="{FF2B5EF4-FFF2-40B4-BE49-F238E27FC236}">
                <a16:creationId xmlns:a16="http://schemas.microsoft.com/office/drawing/2014/main" id="{CA8C60C4-2984-4C80-A58F-88C378020EEB}"/>
              </a:ext>
            </a:extLst>
          </p:cNvPr>
          <p:cNvSpPr txBox="1"/>
          <p:nvPr/>
        </p:nvSpPr>
        <p:spPr>
          <a:xfrm>
            <a:off x="5783525" y="5175167"/>
            <a:ext cx="4071676" cy="430887"/>
          </a:xfrm>
          <a:prstGeom prst="rect">
            <a:avLst/>
          </a:prstGeom>
          <a:noFill/>
        </p:spPr>
        <p:txBody>
          <a:bodyPr wrap="square" rtlCol="0">
            <a:spAutoFit/>
          </a:bodyPr>
          <a:lstStyle/>
          <a:p>
            <a:r>
              <a:rPr lang="en-AU" sz="1100" dirty="0">
                <a:solidFill>
                  <a:srgbClr val="7B93AD"/>
                </a:solidFill>
              </a:rPr>
              <a:t>The Ripple Effect: Rippling Out by Wurundjeri artist Judy Nicholson</a:t>
            </a:r>
          </a:p>
          <a:p>
            <a:endParaRPr lang="en-AU" sz="1100" dirty="0">
              <a:solidFill>
                <a:srgbClr val="7B93AD"/>
              </a:solidFill>
            </a:endParaRPr>
          </a:p>
        </p:txBody>
      </p:sp>
      <p:sp>
        <p:nvSpPr>
          <p:cNvPr id="11" name="Title">
            <a:extLst>
              <a:ext uri="{FF2B5EF4-FFF2-40B4-BE49-F238E27FC236}">
                <a16:creationId xmlns:a16="http://schemas.microsoft.com/office/drawing/2014/main" id="{46DFBF70-5A5F-43BF-B7D8-CBAC4E02A988}"/>
              </a:ext>
            </a:extLst>
          </p:cNvPr>
          <p:cNvSpPr txBox="1"/>
          <p:nvPr/>
        </p:nvSpPr>
        <p:spPr>
          <a:xfrm>
            <a:off x="2321632" y="1229265"/>
            <a:ext cx="7552707" cy="523221"/>
          </a:xfrm>
          <a:prstGeom prst="rect">
            <a:avLst/>
          </a:prstGeom>
          <a:noFill/>
        </p:spPr>
        <p:txBody>
          <a:bodyPr wrap="square" rtlCol="0">
            <a:spAutoFit/>
          </a:bodyPr>
          <a:lstStyle/>
          <a:p>
            <a:pPr algn="ctr"/>
            <a:r>
              <a:rPr lang="en-AU" sz="2800" b="1" dirty="0"/>
              <a:t>Acknowledgement of Country</a:t>
            </a:r>
          </a:p>
        </p:txBody>
      </p:sp>
      <p:sp>
        <p:nvSpPr>
          <p:cNvPr id="12" name="Title">
            <a:extLst>
              <a:ext uri="{FF2B5EF4-FFF2-40B4-BE49-F238E27FC236}">
                <a16:creationId xmlns:a16="http://schemas.microsoft.com/office/drawing/2014/main" id="{1B3CEA3A-A451-48A1-B0E0-6E213F5A4C61}"/>
              </a:ext>
            </a:extLst>
          </p:cNvPr>
          <p:cNvSpPr txBox="1"/>
          <p:nvPr/>
        </p:nvSpPr>
        <p:spPr>
          <a:xfrm>
            <a:off x="2321632" y="924465"/>
            <a:ext cx="7552707" cy="954107"/>
          </a:xfrm>
          <a:prstGeom prst="rect">
            <a:avLst/>
          </a:prstGeom>
          <a:noFill/>
        </p:spPr>
        <p:txBody>
          <a:bodyPr wrap="square" rtlCol="0">
            <a:spAutoFit/>
          </a:bodyPr>
          <a:lstStyle/>
          <a:p>
            <a:pPr algn="ctr"/>
            <a:r>
              <a:rPr lang="en-AU" sz="2800" b="1" dirty="0">
                <a:solidFill>
                  <a:srgbClr val="7B93AD"/>
                </a:solidFill>
              </a:rPr>
              <a:t>University of Melbourne</a:t>
            </a:r>
          </a:p>
          <a:p>
            <a:pPr algn="ctr"/>
            <a:endParaRPr lang="en-AU" sz="2800" b="1" dirty="0">
              <a:solidFill>
                <a:srgbClr val="7B93AD"/>
              </a:solidFill>
            </a:endParaRPr>
          </a:p>
        </p:txBody>
      </p:sp>
      <p:pic>
        <p:nvPicPr>
          <p:cNvPr id="13" name="Picture 12" descr="Text&#10;&#10;Description automatically generated">
            <a:extLst>
              <a:ext uri="{FF2B5EF4-FFF2-40B4-BE49-F238E27FC236}">
                <a16:creationId xmlns:a16="http://schemas.microsoft.com/office/drawing/2014/main" id="{C52D59C8-4C5D-4B49-9E99-CE43D77409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0412" y="265909"/>
            <a:ext cx="1583345" cy="451266"/>
          </a:xfrm>
          <a:prstGeom prst="rect">
            <a:avLst/>
          </a:prstGeom>
        </p:spPr>
      </p:pic>
      <p:sp>
        <p:nvSpPr>
          <p:cNvPr id="17" name="Rectangle 16">
            <a:extLst>
              <a:ext uri="{FF2B5EF4-FFF2-40B4-BE49-F238E27FC236}">
                <a16:creationId xmlns:a16="http://schemas.microsoft.com/office/drawing/2014/main" id="{EC6888E9-A432-4438-8C7B-68071FFF663E}"/>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84166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Artist's Credit">
            <a:extLst>
              <a:ext uri="{FF2B5EF4-FFF2-40B4-BE49-F238E27FC236}">
                <a16:creationId xmlns:a16="http://schemas.microsoft.com/office/drawing/2014/main" id="{99F1DC5B-8ED6-4968-AB73-1087C227A46C}"/>
              </a:ext>
            </a:extLst>
          </p:cNvPr>
          <p:cNvSpPr txBox="1"/>
          <p:nvPr/>
        </p:nvSpPr>
        <p:spPr>
          <a:xfrm>
            <a:off x="5783525" y="5175167"/>
            <a:ext cx="4071676" cy="430887"/>
          </a:xfrm>
          <a:prstGeom prst="rect">
            <a:avLst/>
          </a:prstGeom>
          <a:noFill/>
        </p:spPr>
        <p:txBody>
          <a:bodyPr wrap="square" rtlCol="0">
            <a:spAutoFit/>
          </a:bodyPr>
          <a:lstStyle/>
          <a:p>
            <a:r>
              <a:rPr lang="en-AU" sz="1100" dirty="0">
                <a:solidFill>
                  <a:srgbClr val="7B93AD"/>
                </a:solidFill>
              </a:rPr>
              <a:t>The Ripple Effect: Rippling Out by Wurundjeri artist Judy Nicholson</a:t>
            </a:r>
          </a:p>
          <a:p>
            <a:endParaRPr lang="en-AU" sz="1100" dirty="0">
              <a:solidFill>
                <a:srgbClr val="7B93AD"/>
              </a:solidFill>
            </a:endParaRPr>
          </a:p>
        </p:txBody>
      </p:sp>
      <p:sp>
        <p:nvSpPr>
          <p:cNvPr id="14" name="Title">
            <a:extLst>
              <a:ext uri="{FF2B5EF4-FFF2-40B4-BE49-F238E27FC236}">
                <a16:creationId xmlns:a16="http://schemas.microsoft.com/office/drawing/2014/main" id="{4BD33A91-0B3B-4A48-AB49-633268BFC3C2}"/>
              </a:ext>
            </a:extLst>
          </p:cNvPr>
          <p:cNvSpPr txBox="1"/>
          <p:nvPr/>
        </p:nvSpPr>
        <p:spPr>
          <a:xfrm>
            <a:off x="2321632" y="1343565"/>
            <a:ext cx="7552707" cy="523220"/>
          </a:xfrm>
          <a:prstGeom prst="rect">
            <a:avLst/>
          </a:prstGeom>
          <a:noFill/>
        </p:spPr>
        <p:txBody>
          <a:bodyPr wrap="square" rtlCol="0">
            <a:spAutoFit/>
          </a:bodyPr>
          <a:lstStyle/>
          <a:p>
            <a:pPr algn="ctr"/>
            <a:r>
              <a:rPr lang="en-AU" sz="2800" b="1" dirty="0"/>
              <a:t>Acknowledgement of Country</a:t>
            </a:r>
          </a:p>
        </p:txBody>
      </p:sp>
      <p:sp>
        <p:nvSpPr>
          <p:cNvPr id="15" name="Title">
            <a:extLst>
              <a:ext uri="{FF2B5EF4-FFF2-40B4-BE49-F238E27FC236}">
                <a16:creationId xmlns:a16="http://schemas.microsoft.com/office/drawing/2014/main" id="{908EE8E7-3894-4072-91F8-3E28924F2D48}"/>
              </a:ext>
            </a:extLst>
          </p:cNvPr>
          <p:cNvSpPr txBox="1"/>
          <p:nvPr/>
        </p:nvSpPr>
        <p:spPr>
          <a:xfrm>
            <a:off x="2321632" y="1038765"/>
            <a:ext cx="7552707" cy="954107"/>
          </a:xfrm>
          <a:prstGeom prst="rect">
            <a:avLst/>
          </a:prstGeom>
          <a:noFill/>
        </p:spPr>
        <p:txBody>
          <a:bodyPr wrap="square" rtlCol="0">
            <a:spAutoFit/>
          </a:bodyPr>
          <a:lstStyle/>
          <a:p>
            <a:pPr algn="ctr"/>
            <a:r>
              <a:rPr lang="en-AU" sz="2800" b="1" dirty="0">
                <a:solidFill>
                  <a:srgbClr val="7B93AD"/>
                </a:solidFill>
              </a:rPr>
              <a:t>University of Western Australia</a:t>
            </a:r>
          </a:p>
          <a:p>
            <a:pPr algn="ctr"/>
            <a:endParaRPr lang="en-AU" sz="2800" b="1" dirty="0">
              <a:solidFill>
                <a:srgbClr val="7B93AD"/>
              </a:solidFill>
            </a:endParaRPr>
          </a:p>
        </p:txBody>
      </p:sp>
      <p:pic>
        <p:nvPicPr>
          <p:cNvPr id="16" name="Picture 15" descr="Text&#10;&#10;Description automatically generated">
            <a:extLst>
              <a:ext uri="{FF2B5EF4-FFF2-40B4-BE49-F238E27FC236}">
                <a16:creationId xmlns:a16="http://schemas.microsoft.com/office/drawing/2014/main" id="{F401EDA9-01D1-4985-8423-AB47F87C4D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3109" y="278072"/>
            <a:ext cx="1188215" cy="431056"/>
          </a:xfrm>
          <a:prstGeom prst="rect">
            <a:avLst/>
          </a:prstGeom>
        </p:spPr>
      </p:pic>
      <p:sp>
        <p:nvSpPr>
          <p:cNvPr id="17" name="Rectangle 16">
            <a:extLst>
              <a:ext uri="{FF2B5EF4-FFF2-40B4-BE49-F238E27FC236}">
                <a16:creationId xmlns:a16="http://schemas.microsoft.com/office/drawing/2014/main" id="{F7E302B3-EEC7-4DAB-988B-676B40042354}"/>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04948874-622E-4640-8937-0E87B128A713}"/>
              </a:ext>
            </a:extLst>
          </p:cNvPr>
          <p:cNvSpPr txBox="1"/>
          <p:nvPr/>
        </p:nvSpPr>
        <p:spPr>
          <a:xfrm>
            <a:off x="3047134" y="2458542"/>
            <a:ext cx="6094268" cy="1940916"/>
          </a:xfrm>
          <a:prstGeom prst="rect">
            <a:avLst/>
          </a:prstGeom>
          <a:noFill/>
        </p:spPr>
        <p:txBody>
          <a:bodyPr wrap="square">
            <a:spAutoFit/>
          </a:bodyPr>
          <a:lstStyle/>
          <a:p>
            <a:pPr lvl="0">
              <a:lnSpc>
                <a:spcPts val="1800"/>
              </a:lnSpc>
              <a:spcAft>
                <a:spcPts val="0"/>
              </a:spcAft>
              <a:buSzPts val="1000"/>
              <a:tabLst>
                <a:tab pos="457200" algn="l"/>
              </a:tabLst>
            </a:pPr>
            <a:r>
              <a:rPr lang="en-AU" sz="1800" dirty="0">
                <a:effectLst/>
                <a:latin typeface="Open Sans" panose="020B0606030504020204" pitchFamily="34" charset="0"/>
                <a:ea typeface="Open Sans" panose="020B0606030504020204" pitchFamily="34" charset="0"/>
                <a:cs typeface="Open Sans" panose="020B0606030504020204" pitchFamily="34" charset="0"/>
              </a:rPr>
              <a:t>We acknowledge we are situated on Noongar land, and that Noongar people remain the spiritual and cultural custodians of their land, and continue to practice their values, languages, beliefs and knowledge.</a:t>
            </a:r>
          </a:p>
          <a:p>
            <a:pPr lvl="0">
              <a:lnSpc>
                <a:spcPts val="1800"/>
              </a:lnSpc>
              <a:spcAft>
                <a:spcPts val="0"/>
              </a:spcAft>
              <a:buSzPts val="1000"/>
              <a:tabLst>
                <a:tab pos="457200" algn="l"/>
              </a:tabLst>
            </a:pPr>
            <a:endParaRPr lang="en-AU" sz="1800" dirty="0">
              <a:latin typeface="Open Sans" panose="020B0606030504020204" pitchFamily="34" charset="0"/>
              <a:ea typeface="Open Sans" panose="020B0606030504020204" pitchFamily="34" charset="0"/>
              <a:cs typeface="Open Sans" panose="020B0606030504020204" pitchFamily="34" charset="0"/>
            </a:endParaRPr>
          </a:p>
          <a:p>
            <a:pPr lvl="0">
              <a:lnSpc>
                <a:spcPts val="1800"/>
              </a:lnSpc>
              <a:spcAft>
                <a:spcPts val="0"/>
              </a:spcAft>
              <a:buSzPts val="1000"/>
              <a:tabLst>
                <a:tab pos="457200" algn="l"/>
              </a:tabLst>
            </a:pPr>
            <a:r>
              <a:rPr lang="en-AU" sz="1800" dirty="0">
                <a:effectLst/>
                <a:latin typeface="Open Sans" panose="020B0606030504020204" pitchFamily="34" charset="0"/>
                <a:ea typeface="Open Sans" panose="020B0606030504020204" pitchFamily="34" charset="0"/>
                <a:cs typeface="Open Sans" panose="020B0606030504020204" pitchFamily="34" charset="0"/>
              </a:rPr>
              <a:t>We pay our respects to the traditional owners of the lands on which we live and work across Western Australia and Australia.</a:t>
            </a:r>
          </a:p>
        </p:txBody>
      </p:sp>
    </p:spTree>
    <p:extLst>
      <p:ext uri="{BB962C8B-B14F-4D97-AF65-F5344CB8AC3E}">
        <p14:creationId xmlns:p14="http://schemas.microsoft.com/office/powerpoint/2010/main" val="3620885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E95DC1-DBEB-4F14-B74A-A07FEB5F502A}"/>
              </a:ext>
            </a:extLst>
          </p:cNvPr>
          <p:cNvSpPr/>
          <p:nvPr/>
        </p:nvSpPr>
        <p:spPr>
          <a:xfrm>
            <a:off x="0" y="0"/>
            <a:ext cx="12192000" cy="2171700"/>
          </a:xfrm>
          <a:prstGeom prst="rect">
            <a:avLst/>
          </a:prstGeom>
          <a:gradFill>
            <a:gsLst>
              <a:gs pos="0">
                <a:schemeClr val="tx1"/>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a:p>
        </p:txBody>
      </p:sp>
      <p:sp>
        <p:nvSpPr>
          <p:cNvPr id="5" name="Footer Placeholder 5"/>
          <p:cNvSpPr>
            <a:spLocks noGrp="1"/>
          </p:cNvSpPr>
          <p:nvPr>
            <p:ph type="ftr" sz="quarter" idx="10"/>
          </p:nvPr>
        </p:nvSpPr>
        <p:spPr>
          <a:xfrm>
            <a:off x="-1" y="6358255"/>
            <a:ext cx="12309231" cy="499745"/>
          </a:xfrm>
          <a:blipFill>
            <a:blip r:embed="rId4"/>
            <a:stretch>
              <a:fillRect/>
            </a:stretch>
          </a:blipFill>
        </p:spPr>
        <p:txBody>
          <a:bodyPr/>
          <a:lstStyle/>
          <a:p>
            <a:endParaRPr lang="en-US" dirty="0"/>
          </a:p>
        </p:txBody>
      </p:sp>
      <p:pic>
        <p:nvPicPr>
          <p:cNvPr id="15" name="Picture 15">
            <a:extLst>
              <a:ext uri="{FF2B5EF4-FFF2-40B4-BE49-F238E27FC236}">
                <a16:creationId xmlns:a16="http://schemas.microsoft.com/office/drawing/2014/main" id="{F1C12DCC-A3C9-4B42-A94F-20B9F79C4108}"/>
              </a:ext>
            </a:extLst>
          </p:cNvPr>
          <p:cNvPicPr>
            <a:picLocks noChangeAspect="1"/>
          </p:cNvPicPr>
          <p:nvPr/>
        </p:nvPicPr>
        <p:blipFill>
          <a:blip r:embed="rId5"/>
          <a:stretch>
            <a:fillRect/>
          </a:stretch>
        </p:blipFill>
        <p:spPr>
          <a:xfrm>
            <a:off x="9327794" y="3131579"/>
            <a:ext cx="2121632" cy="640910"/>
          </a:xfrm>
          <a:prstGeom prst="rect">
            <a:avLst/>
          </a:prstGeom>
        </p:spPr>
      </p:pic>
      <p:sp>
        <p:nvSpPr>
          <p:cNvPr id="13" name="Rectangle 12">
            <a:extLst>
              <a:ext uri="{FF2B5EF4-FFF2-40B4-BE49-F238E27FC236}">
                <a16:creationId xmlns:a16="http://schemas.microsoft.com/office/drawing/2014/main" id="{EBD22AE8-6EA4-4018-854D-56160BA87B7E}"/>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itle 1">
            <a:extLst>
              <a:ext uri="{FF2B5EF4-FFF2-40B4-BE49-F238E27FC236}">
                <a16:creationId xmlns:a16="http://schemas.microsoft.com/office/drawing/2014/main" id="{B9ACF28D-48E3-4C70-8C09-0F06DA9FCD40}"/>
              </a:ext>
            </a:extLst>
          </p:cNvPr>
          <p:cNvSpPr txBox="1">
            <a:spLocks/>
          </p:cNvSpPr>
          <p:nvPr/>
        </p:nvSpPr>
        <p:spPr>
          <a:xfrm>
            <a:off x="502772" y="-228600"/>
            <a:ext cx="1085975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150" dirty="0">
                <a:solidFill>
                  <a:schemeClr val="bg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&lt;Title&gt;</a:t>
            </a:r>
          </a:p>
        </p:txBody>
      </p:sp>
    </p:spTree>
    <p:extLst>
      <p:ext uri="{BB962C8B-B14F-4D97-AF65-F5344CB8AC3E}">
        <p14:creationId xmlns:p14="http://schemas.microsoft.com/office/powerpoint/2010/main" val="4114495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CB99-AB59-4649-8A85-4C2C6545F239}"/>
              </a:ext>
            </a:extLst>
          </p:cNvPr>
          <p:cNvSpPr>
            <a:spLocks noGrp="1"/>
          </p:cNvSpPr>
          <p:nvPr>
            <p:ph type="title"/>
          </p:nvPr>
        </p:nvSpPr>
        <p:spPr>
          <a:xfrm>
            <a:off x="502772" y="-228600"/>
            <a:ext cx="10859755" cy="1456267"/>
          </a:xfrm>
        </p:spPr>
        <p:txBody>
          <a:bodyPr>
            <a:normAutofit/>
          </a:bodyPr>
          <a:lstStyle/>
          <a:p>
            <a:r>
              <a:rPr lang="en-US" sz="4400" spc="-150" dirty="0">
                <a:solidFill>
                  <a:schemeClr val="bg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&lt;Title&gt;</a:t>
            </a:r>
          </a:p>
        </p:txBody>
      </p:sp>
      <p:sp>
        <p:nvSpPr>
          <p:cNvPr id="17" name="Footer Placeholder 5">
            <a:extLst>
              <a:ext uri="{FF2B5EF4-FFF2-40B4-BE49-F238E27FC236}">
                <a16:creationId xmlns:a16="http://schemas.microsoft.com/office/drawing/2014/main" id="{A5CC93F2-B0A0-44FF-8340-E07E4F60B31C}"/>
              </a:ext>
            </a:extLst>
          </p:cNvPr>
          <p:cNvSpPr>
            <a:spLocks noGrp="1"/>
          </p:cNvSpPr>
          <p:nvPr>
            <p:ph type="ftr" sz="quarter" idx="10"/>
          </p:nvPr>
        </p:nvSpPr>
        <p:spPr>
          <a:xfrm>
            <a:off x="-1" y="6358255"/>
            <a:ext cx="12309231" cy="499745"/>
          </a:xfrm>
        </p:spPr>
        <p:txBody>
          <a:bodyPr/>
          <a:lstStyle/>
          <a:p>
            <a:endParaRPr lang="en-US" dirty="0"/>
          </a:p>
        </p:txBody>
      </p:sp>
      <p:sp>
        <p:nvSpPr>
          <p:cNvPr id="10" name="Rectangle 9">
            <a:extLst>
              <a:ext uri="{FF2B5EF4-FFF2-40B4-BE49-F238E27FC236}">
                <a16:creationId xmlns:a16="http://schemas.microsoft.com/office/drawing/2014/main" id="{3DDACBF4-6B48-4E41-8639-A0445C629ED6}"/>
              </a:ext>
            </a:extLst>
          </p:cNvPr>
          <p:cNvSpPr/>
          <p:nvPr/>
        </p:nvSpPr>
        <p:spPr>
          <a:xfrm>
            <a:off x="9829800" y="25401"/>
            <a:ext cx="2336800" cy="13843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16914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zGrav01">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OzGrav Template Celestial.potx" id="{1617B31E-8C14-410F-8EF6-C85804FCBC4C}" vid="{9FF93B10-9615-4A4C-80FA-C5ED09D1B1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822</Words>
  <Application>Microsoft Office PowerPoint</Application>
  <PresentationFormat>Widescreen</PresentationFormat>
  <Paragraphs>118</Paragraphs>
  <Slides>30</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 Light</vt:lpstr>
      <vt:lpstr>Calibri</vt:lpstr>
      <vt:lpstr>Open Sans</vt:lpstr>
      <vt:lpstr>OzGrav01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&lt;Title&gt;</vt:lpstr>
      <vt:lpstr>&lt;Title&gt;</vt:lpstr>
      <vt:lpstr>PowerPoint Presentation</vt:lpstr>
      <vt:lpstr>&lt;Title&gt;</vt:lpstr>
      <vt:lpstr>&lt;Title&gt;</vt:lpstr>
      <vt:lpstr>&lt;Title&gt;</vt:lpstr>
      <vt:lpstr>&lt;Title&gt;</vt:lpstr>
      <vt:lpstr>&lt;Title&gt;</vt:lpstr>
      <vt:lpstr>&lt;Title&gt;</vt:lpstr>
      <vt:lpstr>&lt;Title&gt;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Swinburne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OzGrav overview</dc:title>
  <dc:creator>Yeshe Fenner</dc:creator>
  <cp:lastModifiedBy>Carl Knox</cp:lastModifiedBy>
  <cp:revision>59</cp:revision>
  <dcterms:created xsi:type="dcterms:W3CDTF">2018-06-21T05:52:50Z</dcterms:created>
  <dcterms:modified xsi:type="dcterms:W3CDTF">2021-07-12T05:10:34Z</dcterms:modified>
</cp:coreProperties>
</file>